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4"/>
  </p:sldMasterIdLst>
  <p:notesMasterIdLst>
    <p:notesMasterId r:id="rId21"/>
  </p:notesMasterIdLst>
  <p:sldIdLst>
    <p:sldId id="306" r:id="rId5"/>
    <p:sldId id="314" r:id="rId6"/>
    <p:sldId id="315" r:id="rId7"/>
    <p:sldId id="316" r:id="rId8"/>
    <p:sldId id="317" r:id="rId9"/>
    <p:sldId id="318" r:id="rId10"/>
    <p:sldId id="319" r:id="rId11"/>
    <p:sldId id="320" r:id="rId12"/>
    <p:sldId id="321" r:id="rId13"/>
    <p:sldId id="322" r:id="rId14"/>
    <p:sldId id="323" r:id="rId15"/>
    <p:sldId id="324" r:id="rId16"/>
    <p:sldId id="325" r:id="rId17"/>
    <p:sldId id="326" r:id="rId18"/>
    <p:sldId id="327" r:id="rId19"/>
    <p:sldId id="328"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92" userDrawn="1">
          <p15:clr>
            <a:srgbClr val="A4A3A4"/>
          </p15:clr>
        </p15:guide>
        <p15:guide id="2" pos="7056" userDrawn="1">
          <p15:clr>
            <a:srgbClr val="A4A3A4"/>
          </p15:clr>
        </p15:guide>
        <p15:guide id="3" orient="horz" pos="3168"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92" autoAdjust="0"/>
    <p:restoredTop sz="84967" autoAdjust="0"/>
  </p:normalViewPr>
  <p:slideViewPr>
    <p:cSldViewPr snapToGrid="0">
      <p:cViewPr varScale="1">
        <p:scale>
          <a:sx n="91" d="100"/>
          <a:sy n="91" d="100"/>
        </p:scale>
        <p:origin x="63" y="366"/>
      </p:cViewPr>
      <p:guideLst>
        <p:guide orient="horz" pos="1392"/>
        <p:guide pos="7056"/>
        <p:guide orient="horz" pos="3168"/>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dway, Haley" userId="54586bf0-b712-469d-a9f0-3e78cca319d1" providerId="ADAL" clId="{2E26B136-5060-4E60-83E6-D1445DAE767A}"/>
    <pc:docChg chg="modSld">
      <pc:chgData name="Didway, Haley" userId="54586bf0-b712-469d-a9f0-3e78cca319d1" providerId="ADAL" clId="{2E26B136-5060-4E60-83E6-D1445DAE767A}" dt="2023-02-27T19:39:28.339" v="0" actId="20577"/>
      <pc:docMkLst>
        <pc:docMk/>
      </pc:docMkLst>
      <pc:sldChg chg="modSp mod">
        <pc:chgData name="Didway, Haley" userId="54586bf0-b712-469d-a9f0-3e78cca319d1" providerId="ADAL" clId="{2E26B136-5060-4E60-83E6-D1445DAE767A}" dt="2023-02-27T19:39:28.339" v="0" actId="20577"/>
        <pc:sldMkLst>
          <pc:docMk/>
          <pc:sldMk cId="1068725562" sldId="314"/>
        </pc:sldMkLst>
        <pc:spChg chg="mod">
          <ac:chgData name="Didway, Haley" userId="54586bf0-b712-469d-a9f0-3e78cca319d1" providerId="ADAL" clId="{2E26B136-5060-4E60-83E6-D1445DAE767A}" dt="2023-02-27T19:39:28.339" v="0" actId="20577"/>
          <ac:spMkLst>
            <pc:docMk/>
            <pc:sldMk cId="1068725562" sldId="314"/>
            <ac:spMk id="4" creationId="{D750888F-3135-CA23-1C73-C8F59769D15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A28068-AFBD-4979-B752-9EB6F90B1386}" type="datetimeFigureOut">
              <a:rPr lang="en-US" smtClean="0"/>
              <a:t>2/27/2023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939589-3E79-4C82-AA4A-FE78234FAA59}" type="slidenum">
              <a:rPr lang="en-US" smtClean="0"/>
              <a:t>‹#›</a:t>
            </a:fld>
            <a:endParaRPr lang="en-US" dirty="0"/>
          </a:p>
        </p:txBody>
      </p:sp>
    </p:spTree>
    <p:extLst>
      <p:ext uri="{BB962C8B-B14F-4D97-AF65-F5344CB8AC3E}">
        <p14:creationId xmlns:p14="http://schemas.microsoft.com/office/powerpoint/2010/main" val="2194968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0AAD-80AF-40E7-BE3F-43D32FC68ED4}"/>
              </a:ext>
            </a:extLst>
          </p:cNvPr>
          <p:cNvSpPr>
            <a:spLocks noGrp="1"/>
          </p:cNvSpPr>
          <p:nvPr>
            <p:ph type="ctrTitle"/>
          </p:nvPr>
        </p:nvSpPr>
        <p:spPr>
          <a:xfrm>
            <a:off x="1524000" y="1122363"/>
            <a:ext cx="9144000" cy="2387600"/>
          </a:xfrm>
        </p:spPr>
        <p:txBody>
          <a:bodyPr anchor="b"/>
          <a:lstStyle>
            <a:lvl1pPr algn="l">
              <a:defRPr sz="6000" b="1" i="0" cap="all" baseline="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EC80FBD9-0977-4B2B-9318-30774BB0947C}"/>
              </a:ext>
            </a:extLst>
          </p:cNvPr>
          <p:cNvSpPr>
            <a:spLocks noGrp="1"/>
          </p:cNvSpPr>
          <p:nvPr>
            <p:ph type="subTitle" idx="1"/>
          </p:nvPr>
        </p:nvSpPr>
        <p:spPr>
          <a:xfrm>
            <a:off x="1524000" y="3602038"/>
            <a:ext cx="9144000"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11" name="Straight Connector 10">
            <a:extLst>
              <a:ext uri="{FF2B5EF4-FFF2-40B4-BE49-F238E27FC236}">
                <a16:creationId xmlns:a16="http://schemas.microsoft.com/office/drawing/2014/main" id="{D1B787A8-0D67-4B7E-9B48-86BD906AB6B5}"/>
              </a:ext>
            </a:extLst>
          </p:cNvPr>
          <p:cNvCxnSpPr>
            <a:cxnSpLocks/>
          </p:cNvCxnSpPr>
          <p:nvPr/>
        </p:nvCxnSpPr>
        <p:spPr>
          <a:xfrm>
            <a:off x="715890" y="1114050"/>
            <a:ext cx="0" cy="5735637"/>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9780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057AE-3B3B-4261-B912-BF9EB9A58C3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A2D237-A706-4712-90CA-B04517CBBE05}"/>
              </a:ext>
            </a:extLst>
          </p:cNvPr>
          <p:cNvSpPr>
            <a:spLocks noGrp="1"/>
          </p:cNvSpPr>
          <p:nvPr>
            <p:ph type="body" idx="1"/>
          </p:nvPr>
        </p:nvSpPr>
        <p:spPr>
          <a:xfrm>
            <a:off x="1444752" y="1681163"/>
            <a:ext cx="455371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DE39CA1-2B6D-427E-9688-9093D5865CB7}"/>
              </a:ext>
            </a:extLst>
          </p:cNvPr>
          <p:cNvSpPr>
            <a:spLocks noGrp="1"/>
          </p:cNvSpPr>
          <p:nvPr>
            <p:ph sz="half" idx="2"/>
          </p:nvPr>
        </p:nvSpPr>
        <p:spPr>
          <a:xfrm>
            <a:off x="1444752" y="2505075"/>
            <a:ext cx="4553712"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F3D53357-616B-47F4-944B-F979FE96635D}"/>
              </a:ext>
            </a:extLst>
          </p:cNvPr>
          <p:cNvSpPr>
            <a:spLocks noGrp="1"/>
          </p:cNvSpPr>
          <p:nvPr>
            <p:ph type="body" sz="quarter" idx="3"/>
          </p:nvPr>
        </p:nvSpPr>
        <p:spPr>
          <a:xfrm>
            <a:off x="6784848" y="1681163"/>
            <a:ext cx="455371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7EA593-3036-4FB5-94B4-D9431DF04871}"/>
              </a:ext>
            </a:extLst>
          </p:cNvPr>
          <p:cNvSpPr>
            <a:spLocks noGrp="1"/>
          </p:cNvSpPr>
          <p:nvPr>
            <p:ph sz="quarter" idx="4"/>
          </p:nvPr>
        </p:nvSpPr>
        <p:spPr>
          <a:xfrm>
            <a:off x="6784848" y="2505075"/>
            <a:ext cx="4553712"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0" name="Straight Connector 9">
            <a:extLst>
              <a:ext uri="{FF2B5EF4-FFF2-40B4-BE49-F238E27FC236}">
                <a16:creationId xmlns:a16="http://schemas.microsoft.com/office/drawing/2014/main" id="{160F34ED-DA60-4CC2-B735-B0EC5D9FEA35}"/>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12" name="Graphic 15">
            <a:extLst>
              <a:ext uri="{FF2B5EF4-FFF2-40B4-BE49-F238E27FC236}">
                <a16:creationId xmlns:a16="http://schemas.microsoft.com/office/drawing/2014/main" id="{A9475260-301F-4744-B1DA-7B00F6FB4342}"/>
              </a:ext>
            </a:extLst>
          </p:cNvPr>
          <p:cNvSpPr/>
          <p:nvPr userDrawn="1"/>
        </p:nvSpPr>
        <p:spPr>
          <a:xfrm>
            <a:off x="10508317" y="492206"/>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p>
        </p:txBody>
      </p:sp>
      <p:sp>
        <p:nvSpPr>
          <p:cNvPr id="14" name="Graphic 16">
            <a:extLst>
              <a:ext uri="{FF2B5EF4-FFF2-40B4-BE49-F238E27FC236}">
                <a16:creationId xmlns:a16="http://schemas.microsoft.com/office/drawing/2014/main" id="{9BBD3F4B-0836-48C5-AC68-747456D1DD50}"/>
              </a:ext>
            </a:extLst>
          </p:cNvPr>
          <p:cNvSpPr/>
          <p:nvPr userDrawn="1"/>
        </p:nvSpPr>
        <p:spPr>
          <a:xfrm>
            <a:off x="11477944" y="105558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accent2"/>
          </a:solidFill>
          <a:ln w="610" cap="flat">
            <a:noFill/>
            <a:prstDash val="solid"/>
            <a:miter/>
          </a:ln>
        </p:spPr>
        <p:txBody>
          <a:bodyPr rtlCol="0" anchor="ctr"/>
          <a:lstStyle/>
          <a:p>
            <a:endParaRPr lang="en-US" dirty="0"/>
          </a:p>
        </p:txBody>
      </p:sp>
      <p:sp>
        <p:nvSpPr>
          <p:cNvPr id="16" name="Graphic 14">
            <a:extLst>
              <a:ext uri="{FF2B5EF4-FFF2-40B4-BE49-F238E27FC236}">
                <a16:creationId xmlns:a16="http://schemas.microsoft.com/office/drawing/2014/main" id="{9B4398D5-99F4-4F83-AA77-9B4177648CAF}"/>
              </a:ext>
            </a:extLst>
          </p:cNvPr>
          <p:cNvSpPr/>
          <p:nvPr userDrawn="1"/>
        </p:nvSpPr>
        <p:spPr>
          <a:xfrm>
            <a:off x="11241555" y="44663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p>
        </p:txBody>
      </p:sp>
    </p:spTree>
    <p:extLst>
      <p:ext uri="{BB962C8B-B14F-4D97-AF65-F5344CB8AC3E}">
        <p14:creationId xmlns:p14="http://schemas.microsoft.com/office/powerpoint/2010/main" val="937595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057AE-3B3B-4261-B912-BF9EB9A58C3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A2D237-A706-4712-90CA-B04517CBBE05}"/>
              </a:ext>
            </a:extLst>
          </p:cNvPr>
          <p:cNvSpPr>
            <a:spLocks noGrp="1"/>
          </p:cNvSpPr>
          <p:nvPr>
            <p:ph type="body" idx="1"/>
          </p:nvPr>
        </p:nvSpPr>
        <p:spPr>
          <a:xfrm>
            <a:off x="1444752" y="1681163"/>
            <a:ext cx="28346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DE39CA1-2B6D-427E-9688-9093D5865CB7}"/>
              </a:ext>
            </a:extLst>
          </p:cNvPr>
          <p:cNvSpPr>
            <a:spLocks noGrp="1"/>
          </p:cNvSpPr>
          <p:nvPr>
            <p:ph sz="half" idx="2"/>
          </p:nvPr>
        </p:nvSpPr>
        <p:spPr>
          <a:xfrm>
            <a:off x="1444752" y="2505075"/>
            <a:ext cx="2834640"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p:txBody>
      </p:sp>
      <p:sp>
        <p:nvSpPr>
          <p:cNvPr id="5" name="Text Placeholder 4">
            <a:extLst>
              <a:ext uri="{FF2B5EF4-FFF2-40B4-BE49-F238E27FC236}">
                <a16:creationId xmlns:a16="http://schemas.microsoft.com/office/drawing/2014/main" id="{F3D53357-616B-47F4-944B-F979FE96635D}"/>
              </a:ext>
            </a:extLst>
          </p:cNvPr>
          <p:cNvSpPr>
            <a:spLocks noGrp="1"/>
          </p:cNvSpPr>
          <p:nvPr>
            <p:ph type="body" sz="quarter" idx="3"/>
          </p:nvPr>
        </p:nvSpPr>
        <p:spPr>
          <a:xfrm>
            <a:off x="4983480" y="1681163"/>
            <a:ext cx="28346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7EA593-3036-4FB5-94B4-D9431DF04871}"/>
              </a:ext>
            </a:extLst>
          </p:cNvPr>
          <p:cNvSpPr>
            <a:spLocks noGrp="1"/>
          </p:cNvSpPr>
          <p:nvPr>
            <p:ph sz="quarter" idx="4"/>
          </p:nvPr>
        </p:nvSpPr>
        <p:spPr>
          <a:xfrm>
            <a:off x="4983480" y="2505075"/>
            <a:ext cx="2834640"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p:txBody>
      </p:sp>
      <p:cxnSp>
        <p:nvCxnSpPr>
          <p:cNvPr id="10" name="Straight Connector 9">
            <a:extLst>
              <a:ext uri="{FF2B5EF4-FFF2-40B4-BE49-F238E27FC236}">
                <a16:creationId xmlns:a16="http://schemas.microsoft.com/office/drawing/2014/main" id="{160F34ED-DA60-4CC2-B735-B0EC5D9FEA35}"/>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12" name="Graphic 15">
            <a:extLst>
              <a:ext uri="{FF2B5EF4-FFF2-40B4-BE49-F238E27FC236}">
                <a16:creationId xmlns:a16="http://schemas.microsoft.com/office/drawing/2014/main" id="{A9475260-301F-4744-B1DA-7B00F6FB4342}"/>
              </a:ext>
            </a:extLst>
          </p:cNvPr>
          <p:cNvSpPr/>
          <p:nvPr userDrawn="1"/>
        </p:nvSpPr>
        <p:spPr>
          <a:xfrm>
            <a:off x="10508317" y="492206"/>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p>
        </p:txBody>
      </p:sp>
      <p:sp>
        <p:nvSpPr>
          <p:cNvPr id="14" name="Graphic 16">
            <a:extLst>
              <a:ext uri="{FF2B5EF4-FFF2-40B4-BE49-F238E27FC236}">
                <a16:creationId xmlns:a16="http://schemas.microsoft.com/office/drawing/2014/main" id="{9BBD3F4B-0836-48C5-AC68-747456D1DD50}"/>
              </a:ext>
            </a:extLst>
          </p:cNvPr>
          <p:cNvSpPr/>
          <p:nvPr userDrawn="1"/>
        </p:nvSpPr>
        <p:spPr>
          <a:xfrm>
            <a:off x="11477944" y="105558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accent2"/>
          </a:solidFill>
          <a:ln w="610" cap="flat">
            <a:noFill/>
            <a:prstDash val="solid"/>
            <a:miter/>
          </a:ln>
        </p:spPr>
        <p:txBody>
          <a:bodyPr rtlCol="0" anchor="ctr"/>
          <a:lstStyle/>
          <a:p>
            <a:endParaRPr lang="en-US" dirty="0"/>
          </a:p>
        </p:txBody>
      </p:sp>
      <p:sp>
        <p:nvSpPr>
          <p:cNvPr id="16" name="Graphic 14">
            <a:extLst>
              <a:ext uri="{FF2B5EF4-FFF2-40B4-BE49-F238E27FC236}">
                <a16:creationId xmlns:a16="http://schemas.microsoft.com/office/drawing/2014/main" id="{9B4398D5-99F4-4F83-AA77-9B4177648CAF}"/>
              </a:ext>
            </a:extLst>
          </p:cNvPr>
          <p:cNvSpPr/>
          <p:nvPr userDrawn="1"/>
        </p:nvSpPr>
        <p:spPr>
          <a:xfrm>
            <a:off x="11241555" y="44663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p>
        </p:txBody>
      </p:sp>
      <p:sp>
        <p:nvSpPr>
          <p:cNvPr id="15" name="Text Placeholder 4">
            <a:extLst>
              <a:ext uri="{FF2B5EF4-FFF2-40B4-BE49-F238E27FC236}">
                <a16:creationId xmlns:a16="http://schemas.microsoft.com/office/drawing/2014/main" id="{2D693B15-7265-4478-9579-62FCD5222D04}"/>
              </a:ext>
            </a:extLst>
          </p:cNvPr>
          <p:cNvSpPr>
            <a:spLocks noGrp="1"/>
          </p:cNvSpPr>
          <p:nvPr>
            <p:ph type="body" sz="quarter" idx="13"/>
          </p:nvPr>
        </p:nvSpPr>
        <p:spPr>
          <a:xfrm>
            <a:off x="8531352" y="1769269"/>
            <a:ext cx="28346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7" name="Content Placeholder 5">
            <a:extLst>
              <a:ext uri="{FF2B5EF4-FFF2-40B4-BE49-F238E27FC236}">
                <a16:creationId xmlns:a16="http://schemas.microsoft.com/office/drawing/2014/main" id="{48F9E92F-BB16-4896-A47F-6497C3D705B9}"/>
              </a:ext>
            </a:extLst>
          </p:cNvPr>
          <p:cNvSpPr>
            <a:spLocks noGrp="1"/>
          </p:cNvSpPr>
          <p:nvPr>
            <p:ph sz="quarter" idx="14"/>
          </p:nvPr>
        </p:nvSpPr>
        <p:spPr>
          <a:xfrm>
            <a:off x="8531352" y="2593181"/>
            <a:ext cx="2834640"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3730798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0AAD-80AF-40E7-BE3F-43D32FC68ED4}"/>
              </a:ext>
            </a:extLst>
          </p:cNvPr>
          <p:cNvSpPr>
            <a:spLocks noGrp="1"/>
          </p:cNvSpPr>
          <p:nvPr>
            <p:ph type="ctrTitle" hasCustomPrompt="1"/>
          </p:nvPr>
        </p:nvSpPr>
        <p:spPr>
          <a:xfrm>
            <a:off x="6391656" y="804672"/>
            <a:ext cx="4434840" cy="886968"/>
          </a:xfrm>
        </p:spPr>
        <p:txBody>
          <a:bodyPr anchor="b"/>
          <a:lstStyle>
            <a:lvl1pPr algn="l">
              <a:defRPr sz="5400" b="0" i="0" cap="none" baseline="0"/>
            </a:lvl1pPr>
          </a:lstStyle>
          <a:p>
            <a:r>
              <a:rPr lang="en-US" dirty="0"/>
              <a:t>Title</a:t>
            </a:r>
          </a:p>
        </p:txBody>
      </p:sp>
      <p:sp>
        <p:nvSpPr>
          <p:cNvPr id="3" name="Subtitle 2">
            <a:extLst>
              <a:ext uri="{FF2B5EF4-FFF2-40B4-BE49-F238E27FC236}">
                <a16:creationId xmlns:a16="http://schemas.microsoft.com/office/drawing/2014/main" id="{EC80FBD9-0977-4B2B-9318-30774BB0947C}"/>
              </a:ext>
            </a:extLst>
          </p:cNvPr>
          <p:cNvSpPr>
            <a:spLocks noGrp="1"/>
          </p:cNvSpPr>
          <p:nvPr>
            <p:ph type="subTitle" idx="1"/>
          </p:nvPr>
        </p:nvSpPr>
        <p:spPr>
          <a:xfrm>
            <a:off x="6391654" y="1801368"/>
            <a:ext cx="4434840" cy="4754880"/>
          </a:xfrm>
        </p:spPr>
        <p:txBody>
          <a:bodyPr>
            <a:normAutofit/>
          </a:bodyPr>
          <a:lstStyle>
            <a:lvl1pPr marL="0" indent="0" algn="l">
              <a:lnSpc>
                <a:spcPct val="110000"/>
              </a:lnSpc>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7F8C2A2A-62DB-40C0-8AE7-CB9B98649BB1}"/>
              </a:ext>
            </a:extLst>
          </p:cNvPr>
          <p:cNvSpPr>
            <a:spLocks noGrp="1"/>
          </p:cNvSpPr>
          <p:nvPr>
            <p:ph type="ftr" sz="quarter" idx="11"/>
          </p:nvPr>
        </p:nvSpPr>
        <p:spPr>
          <a:xfrm rot="16200000">
            <a:off x="9811512" y="1591056"/>
            <a:ext cx="3547872" cy="365125"/>
          </a:xfrm>
        </p:spPr>
        <p:txBody>
          <a:bodyPr/>
          <a:lstStyle>
            <a:lvl1pPr>
              <a:defRPr>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A401EAA4-F44C-4C1F-B8E3-1A3005300F50}"/>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7" name="Straight Connector 6">
            <a:extLst>
              <a:ext uri="{FF2B5EF4-FFF2-40B4-BE49-F238E27FC236}">
                <a16:creationId xmlns:a16="http://schemas.microsoft.com/office/drawing/2014/main" id="{6939C974-0ED4-4915-BBF7-1FB00C18AD45}"/>
              </a:ext>
            </a:extLst>
          </p:cNvPr>
          <p:cNvCxnSpPr>
            <a:cxnSpLocks/>
          </p:cNvCxnSpPr>
          <p:nvPr userDrawn="1"/>
        </p:nvCxnSpPr>
        <p:spPr>
          <a:xfrm>
            <a:off x="11586162" y="3619272"/>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515930B2-E36D-4D05-A6B3-CA1BF61D50CC}"/>
              </a:ext>
            </a:extLst>
          </p:cNvPr>
          <p:cNvSpPr/>
          <p:nvPr userDrawn="1"/>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icture Placeholder 12">
            <a:extLst>
              <a:ext uri="{FF2B5EF4-FFF2-40B4-BE49-F238E27FC236}">
                <a16:creationId xmlns:a16="http://schemas.microsoft.com/office/drawing/2014/main" id="{9CEC7E0F-60E8-418B-978D-C607C82E97F7}"/>
              </a:ext>
            </a:extLst>
          </p:cNvPr>
          <p:cNvSpPr>
            <a:spLocks noGrp="1"/>
          </p:cNvSpPr>
          <p:nvPr>
            <p:ph type="pic" sz="quarter" idx="13"/>
          </p:nvPr>
        </p:nvSpPr>
        <p:spPr>
          <a:xfrm>
            <a:off x="283464" y="3108960"/>
            <a:ext cx="5221224" cy="3447288"/>
          </a:xfrm>
        </p:spPr>
        <p:txBody>
          <a:bodyPr anchor="ctr"/>
          <a:lstStyle>
            <a:lvl1pPr algn="ctr">
              <a:buNone/>
              <a:defRPr>
                <a:solidFill>
                  <a:schemeClr val="bg1"/>
                </a:solidFill>
              </a:defRPr>
            </a:lvl1pPr>
          </a:lstStyle>
          <a:p>
            <a:r>
              <a:rPr lang="en-US"/>
              <a:t>Click icon to add picture</a:t>
            </a:r>
            <a:endParaRPr lang="en-US" dirty="0"/>
          </a:p>
        </p:txBody>
      </p:sp>
      <p:sp>
        <p:nvSpPr>
          <p:cNvPr id="10" name="Picture Placeholder 12">
            <a:extLst>
              <a:ext uri="{FF2B5EF4-FFF2-40B4-BE49-F238E27FC236}">
                <a16:creationId xmlns:a16="http://schemas.microsoft.com/office/drawing/2014/main" id="{F146D6C1-343E-4F97-A565-55BBB15F4C77}"/>
              </a:ext>
            </a:extLst>
          </p:cNvPr>
          <p:cNvSpPr>
            <a:spLocks noGrp="1"/>
          </p:cNvSpPr>
          <p:nvPr>
            <p:ph type="pic" sz="quarter" idx="14"/>
          </p:nvPr>
        </p:nvSpPr>
        <p:spPr>
          <a:xfrm>
            <a:off x="283464" y="301752"/>
            <a:ext cx="2459736" cy="2505456"/>
          </a:xfrm>
        </p:spPr>
        <p:txBody>
          <a:bodyPr anchor="ctr"/>
          <a:lstStyle>
            <a:lvl1pPr algn="ctr">
              <a:buNone/>
              <a:defRPr>
                <a:solidFill>
                  <a:schemeClr val="bg1"/>
                </a:solidFill>
              </a:defRPr>
            </a:lvl1pPr>
          </a:lstStyle>
          <a:p>
            <a:r>
              <a:rPr lang="en-US"/>
              <a:t>Click icon to add picture</a:t>
            </a:r>
            <a:endParaRPr lang="en-US" dirty="0"/>
          </a:p>
        </p:txBody>
      </p:sp>
      <p:sp>
        <p:nvSpPr>
          <p:cNvPr id="11" name="Picture Placeholder 12">
            <a:extLst>
              <a:ext uri="{FF2B5EF4-FFF2-40B4-BE49-F238E27FC236}">
                <a16:creationId xmlns:a16="http://schemas.microsoft.com/office/drawing/2014/main" id="{BA123E2D-4554-47D5-B0EC-0C47EDB41626}"/>
              </a:ext>
            </a:extLst>
          </p:cNvPr>
          <p:cNvSpPr>
            <a:spLocks noGrp="1"/>
          </p:cNvSpPr>
          <p:nvPr>
            <p:ph type="pic" sz="quarter" idx="15"/>
          </p:nvPr>
        </p:nvSpPr>
        <p:spPr>
          <a:xfrm>
            <a:off x="3044952" y="301752"/>
            <a:ext cx="2459736" cy="2505456"/>
          </a:xfrm>
        </p:spPr>
        <p:txBody>
          <a:bodyPr anchor="ctr"/>
          <a:lstStyle>
            <a:lvl1pPr algn="ctr">
              <a:buNone/>
              <a:defRPr>
                <a:solidFill>
                  <a:schemeClr val="bg1"/>
                </a:solidFill>
              </a:defRPr>
            </a:lvl1pPr>
          </a:lstStyle>
          <a:p>
            <a:r>
              <a:rPr lang="en-US"/>
              <a:t>Click icon to add picture</a:t>
            </a:r>
            <a:endParaRPr lang="en-US" dirty="0"/>
          </a:p>
        </p:txBody>
      </p:sp>
    </p:spTree>
    <p:extLst>
      <p:ext uri="{BB962C8B-B14F-4D97-AF65-F5344CB8AC3E}">
        <p14:creationId xmlns:p14="http://schemas.microsoft.com/office/powerpoint/2010/main" val="12578914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Only">
    <p:bg>
      <p:bgPr>
        <a:gradFill>
          <a:gsLst>
            <a:gs pos="100000">
              <a:schemeClr val="accent4"/>
            </a:gs>
            <a:gs pos="0">
              <a:schemeClr val="accent2"/>
            </a:gs>
          </a:gsLst>
          <a:lin ang="8100000" scaled="1"/>
        </a:gradFill>
        <a:effectLst/>
      </p:bgPr>
    </p:bg>
    <p:spTree>
      <p:nvGrpSpPr>
        <p:cNvPr id="1" name=""/>
        <p:cNvGrpSpPr/>
        <p:nvPr/>
      </p:nvGrpSpPr>
      <p:grpSpPr>
        <a:xfrm>
          <a:off x="0" y="0"/>
          <a:ext cx="0" cy="0"/>
          <a:chOff x="0" y="0"/>
          <a:chExt cx="0" cy="0"/>
        </a:xfrm>
      </p:grpSpPr>
      <p:sp>
        <p:nvSpPr>
          <p:cNvPr id="33" name="Picture Placeholder 32">
            <a:extLst>
              <a:ext uri="{FF2B5EF4-FFF2-40B4-BE49-F238E27FC236}">
                <a16:creationId xmlns:a16="http://schemas.microsoft.com/office/drawing/2014/main" id="{3186EA6A-5CD5-4DF7-9C8A-EDFAF28A80D9}"/>
              </a:ext>
            </a:extLst>
          </p:cNvPr>
          <p:cNvSpPr>
            <a:spLocks noGrp="1"/>
          </p:cNvSpPr>
          <p:nvPr>
            <p:ph type="pic" sz="quarter" idx="14"/>
          </p:nvPr>
        </p:nvSpPr>
        <p:spPr>
          <a:xfrm>
            <a:off x="1777111" y="407499"/>
            <a:ext cx="1952279" cy="1952279"/>
          </a:xfrm>
          <a:custGeom>
            <a:avLst/>
            <a:gdLst>
              <a:gd name="connsiteX0" fmla="*/ 976140 w 1952279"/>
              <a:gd name="connsiteY0" fmla="*/ 0 h 1952279"/>
              <a:gd name="connsiteX1" fmla="*/ 1952279 w 1952279"/>
              <a:gd name="connsiteY1" fmla="*/ 976140 h 1952279"/>
              <a:gd name="connsiteX2" fmla="*/ 976140 w 1952279"/>
              <a:gd name="connsiteY2" fmla="*/ 1952279 h 1952279"/>
              <a:gd name="connsiteX3" fmla="*/ 0 w 1952279"/>
              <a:gd name="connsiteY3" fmla="*/ 976140 h 1952279"/>
              <a:gd name="connsiteX4" fmla="*/ 976140 w 1952279"/>
              <a:gd name="connsiteY4" fmla="*/ 0 h 1952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279" h="1952279">
                <a:moveTo>
                  <a:pt x="976140" y="0"/>
                </a:moveTo>
                <a:cubicBezTo>
                  <a:pt x="1515247" y="0"/>
                  <a:pt x="1952279" y="437033"/>
                  <a:pt x="1952279" y="976140"/>
                </a:cubicBezTo>
                <a:cubicBezTo>
                  <a:pt x="1952279" y="1515246"/>
                  <a:pt x="1515247" y="1952279"/>
                  <a:pt x="976140" y="1952279"/>
                </a:cubicBezTo>
                <a:cubicBezTo>
                  <a:pt x="437033" y="1952279"/>
                  <a:pt x="0" y="1515246"/>
                  <a:pt x="0" y="976140"/>
                </a:cubicBezTo>
                <a:cubicBezTo>
                  <a:pt x="0" y="437033"/>
                  <a:pt x="437033" y="0"/>
                  <a:pt x="976140" y="0"/>
                </a:cubicBezTo>
                <a:close/>
              </a:path>
            </a:pathLst>
          </a:custGeom>
        </p:spPr>
        <p:txBody>
          <a:bodyPr wrap="square" anchor="ctr">
            <a:noAutofit/>
          </a:bodyPr>
          <a:lstStyle>
            <a:lvl1pPr algn="ctr">
              <a:buNone/>
              <a:defRPr sz="1800">
                <a:solidFill>
                  <a:schemeClr val="bg1"/>
                </a:solidFill>
              </a:defRPr>
            </a:lvl1pPr>
          </a:lstStyle>
          <a:p>
            <a:r>
              <a:rPr lang="en-US"/>
              <a:t>Click icon to add picture</a:t>
            </a:r>
            <a:endParaRPr lang="en-US" dirty="0"/>
          </a:p>
        </p:txBody>
      </p:sp>
      <p:sp>
        <p:nvSpPr>
          <p:cNvPr id="32" name="Picture Placeholder 31">
            <a:extLst>
              <a:ext uri="{FF2B5EF4-FFF2-40B4-BE49-F238E27FC236}">
                <a16:creationId xmlns:a16="http://schemas.microsoft.com/office/drawing/2014/main" id="{83D5117F-F235-498D-99A5-9DE2D665576C}"/>
              </a:ext>
            </a:extLst>
          </p:cNvPr>
          <p:cNvSpPr>
            <a:spLocks noGrp="1"/>
          </p:cNvSpPr>
          <p:nvPr>
            <p:ph type="pic" sz="quarter" idx="15"/>
          </p:nvPr>
        </p:nvSpPr>
        <p:spPr>
          <a:xfrm>
            <a:off x="3528345" y="1972581"/>
            <a:ext cx="2290065" cy="2273502"/>
          </a:xfrm>
          <a:custGeom>
            <a:avLst/>
            <a:gdLst>
              <a:gd name="connsiteX0" fmla="*/ 1145032 w 2290065"/>
              <a:gd name="connsiteY0" fmla="*/ 0 h 2273502"/>
              <a:gd name="connsiteX1" fmla="*/ 2290065 w 2290065"/>
              <a:gd name="connsiteY1" fmla="*/ 1145033 h 2273502"/>
              <a:gd name="connsiteX2" fmla="*/ 1375797 w 2290065"/>
              <a:gd name="connsiteY2" fmla="*/ 2266803 h 2273502"/>
              <a:gd name="connsiteX3" fmla="*/ 1331903 w 2290065"/>
              <a:gd name="connsiteY3" fmla="*/ 2273502 h 2273502"/>
              <a:gd name="connsiteX4" fmla="*/ 958162 w 2290065"/>
              <a:gd name="connsiteY4" fmla="*/ 2273502 h 2273502"/>
              <a:gd name="connsiteX5" fmla="*/ 914268 w 2290065"/>
              <a:gd name="connsiteY5" fmla="*/ 2266803 h 2273502"/>
              <a:gd name="connsiteX6" fmla="*/ 5911 w 2290065"/>
              <a:gd name="connsiteY6" fmla="*/ 1262106 h 2273502"/>
              <a:gd name="connsiteX7" fmla="*/ 0 w 2290065"/>
              <a:gd name="connsiteY7" fmla="*/ 1145053 h 2273502"/>
              <a:gd name="connsiteX8" fmla="*/ 0 w 2290065"/>
              <a:gd name="connsiteY8" fmla="*/ 1145014 h 2273502"/>
              <a:gd name="connsiteX9" fmla="*/ 5911 w 2290065"/>
              <a:gd name="connsiteY9" fmla="*/ 1027960 h 2273502"/>
              <a:gd name="connsiteX10" fmla="*/ 1145032 w 2290065"/>
              <a:gd name="connsiteY10" fmla="*/ 0 h 2273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90065" h="2273502">
                <a:moveTo>
                  <a:pt x="1145032" y="0"/>
                </a:moveTo>
                <a:cubicBezTo>
                  <a:pt x="1777417" y="0"/>
                  <a:pt x="2290065" y="512649"/>
                  <a:pt x="2290065" y="1145033"/>
                </a:cubicBezTo>
                <a:cubicBezTo>
                  <a:pt x="2290065" y="1698370"/>
                  <a:pt x="1897569" y="2160033"/>
                  <a:pt x="1375797" y="2266803"/>
                </a:cubicBezTo>
                <a:lnTo>
                  <a:pt x="1331903" y="2273502"/>
                </a:lnTo>
                <a:lnTo>
                  <a:pt x="958162" y="2273502"/>
                </a:lnTo>
                <a:lnTo>
                  <a:pt x="914268" y="2266803"/>
                </a:lnTo>
                <a:cubicBezTo>
                  <a:pt x="429765" y="2167660"/>
                  <a:pt x="56730" y="1762511"/>
                  <a:pt x="5911" y="1262106"/>
                </a:cubicBezTo>
                <a:lnTo>
                  <a:pt x="0" y="1145053"/>
                </a:lnTo>
                <a:lnTo>
                  <a:pt x="0" y="1145014"/>
                </a:lnTo>
                <a:lnTo>
                  <a:pt x="5911" y="1027960"/>
                </a:lnTo>
                <a:cubicBezTo>
                  <a:pt x="64548" y="450571"/>
                  <a:pt x="552172" y="0"/>
                  <a:pt x="1145032" y="0"/>
                </a:cubicBezTo>
                <a:close/>
              </a:path>
            </a:pathLst>
          </a:custGeom>
        </p:spPr>
        <p:txBody>
          <a:bodyPr wrap="square" anchor="ctr">
            <a:noAutofit/>
          </a:bodyPr>
          <a:lstStyle>
            <a:lvl1pPr algn="ctr">
              <a:buNone/>
              <a:defRPr sz="1800">
                <a:solidFill>
                  <a:schemeClr val="bg1"/>
                </a:solidFill>
              </a:defRPr>
            </a:lvl1pPr>
          </a:lstStyle>
          <a:p>
            <a:r>
              <a:rPr lang="en-US"/>
              <a:t>Click icon to add picture</a:t>
            </a:r>
            <a:endParaRPr lang="en-US" dirty="0"/>
          </a:p>
        </p:txBody>
      </p:sp>
      <p:sp>
        <p:nvSpPr>
          <p:cNvPr id="31" name="Picture Placeholder 30">
            <a:extLst>
              <a:ext uri="{FF2B5EF4-FFF2-40B4-BE49-F238E27FC236}">
                <a16:creationId xmlns:a16="http://schemas.microsoft.com/office/drawing/2014/main" id="{E1E0A794-F1D3-4628-B5B1-9D48AB34C3D4}"/>
              </a:ext>
            </a:extLst>
          </p:cNvPr>
          <p:cNvSpPr>
            <a:spLocks noGrp="1"/>
          </p:cNvSpPr>
          <p:nvPr>
            <p:ph type="pic" sz="quarter" idx="16"/>
          </p:nvPr>
        </p:nvSpPr>
        <p:spPr>
          <a:xfrm>
            <a:off x="5579539" y="4386312"/>
            <a:ext cx="3119293" cy="2462810"/>
          </a:xfrm>
          <a:custGeom>
            <a:avLst/>
            <a:gdLst>
              <a:gd name="connsiteX0" fmla="*/ 1559647 w 3119293"/>
              <a:gd name="connsiteY0" fmla="*/ 0 h 2462810"/>
              <a:gd name="connsiteX1" fmla="*/ 3119293 w 3119293"/>
              <a:gd name="connsiteY1" fmla="*/ 1559647 h 2462810"/>
              <a:gd name="connsiteX2" fmla="*/ 2852930 w 3119293"/>
              <a:gd name="connsiteY2" fmla="*/ 2431660 h 2462810"/>
              <a:gd name="connsiteX3" fmla="*/ 2829636 w 3119293"/>
              <a:gd name="connsiteY3" fmla="*/ 2462810 h 2462810"/>
              <a:gd name="connsiteX4" fmla="*/ 289658 w 3119293"/>
              <a:gd name="connsiteY4" fmla="*/ 2462810 h 2462810"/>
              <a:gd name="connsiteX5" fmla="*/ 266363 w 3119293"/>
              <a:gd name="connsiteY5" fmla="*/ 2431660 h 2462810"/>
              <a:gd name="connsiteX6" fmla="*/ 0 w 3119293"/>
              <a:gd name="connsiteY6" fmla="*/ 1559647 h 2462810"/>
              <a:gd name="connsiteX7" fmla="*/ 1559647 w 3119293"/>
              <a:gd name="connsiteY7" fmla="*/ 0 h 246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9293" h="2462810">
                <a:moveTo>
                  <a:pt x="1559647" y="0"/>
                </a:moveTo>
                <a:cubicBezTo>
                  <a:pt x="2421016" y="0"/>
                  <a:pt x="3119293" y="698278"/>
                  <a:pt x="3119293" y="1559647"/>
                </a:cubicBezTo>
                <a:cubicBezTo>
                  <a:pt x="3119293" y="1882660"/>
                  <a:pt x="3021098" y="2182739"/>
                  <a:pt x="2852930" y="2431660"/>
                </a:cubicBezTo>
                <a:lnTo>
                  <a:pt x="2829636" y="2462810"/>
                </a:lnTo>
                <a:lnTo>
                  <a:pt x="289658" y="2462810"/>
                </a:lnTo>
                <a:lnTo>
                  <a:pt x="266363" y="2431660"/>
                </a:lnTo>
                <a:cubicBezTo>
                  <a:pt x="98195" y="2182739"/>
                  <a:pt x="0" y="1882660"/>
                  <a:pt x="0" y="1559647"/>
                </a:cubicBezTo>
                <a:cubicBezTo>
                  <a:pt x="0" y="698278"/>
                  <a:pt x="698278" y="0"/>
                  <a:pt x="1559647" y="0"/>
                </a:cubicBezTo>
                <a:close/>
              </a:path>
            </a:pathLst>
          </a:custGeom>
        </p:spPr>
        <p:txBody>
          <a:bodyPr wrap="square" anchor="ctr">
            <a:noAutofit/>
          </a:bodyPr>
          <a:lstStyle>
            <a:lvl1pPr algn="ctr">
              <a:buNone/>
              <a:defRPr sz="1800">
                <a:solidFill>
                  <a:schemeClr val="bg1"/>
                </a:solidFill>
              </a:defRPr>
            </a:lvl1pPr>
          </a:lstStyle>
          <a:p>
            <a:r>
              <a:rPr lang="en-US"/>
              <a:t>Click icon to add picture</a:t>
            </a:r>
            <a:endParaRPr lang="en-US" dirty="0"/>
          </a:p>
        </p:txBody>
      </p:sp>
      <p:sp>
        <p:nvSpPr>
          <p:cNvPr id="30" name="Picture Placeholder 29">
            <a:extLst>
              <a:ext uri="{FF2B5EF4-FFF2-40B4-BE49-F238E27FC236}">
                <a16:creationId xmlns:a16="http://schemas.microsoft.com/office/drawing/2014/main" id="{B8D3F45B-B631-47D3-A33C-71CEC2B3602C}"/>
              </a:ext>
            </a:extLst>
          </p:cNvPr>
          <p:cNvSpPr>
            <a:spLocks noGrp="1"/>
          </p:cNvSpPr>
          <p:nvPr>
            <p:ph type="pic" sz="quarter" idx="17"/>
          </p:nvPr>
        </p:nvSpPr>
        <p:spPr>
          <a:xfrm>
            <a:off x="1092905" y="4018982"/>
            <a:ext cx="3854161" cy="2839018"/>
          </a:xfrm>
          <a:custGeom>
            <a:avLst/>
            <a:gdLst>
              <a:gd name="connsiteX0" fmla="*/ 1927061 w 3854161"/>
              <a:gd name="connsiteY0" fmla="*/ 0 h 2839018"/>
              <a:gd name="connsiteX1" fmla="*/ 1927101 w 3854161"/>
              <a:gd name="connsiteY1" fmla="*/ 0 h 2839018"/>
              <a:gd name="connsiteX2" fmla="*/ 2124114 w 3854161"/>
              <a:gd name="connsiteY2" fmla="*/ 9948 h 2839018"/>
              <a:gd name="connsiteX3" fmla="*/ 3854161 w 3854161"/>
              <a:gd name="connsiteY3" fmla="*/ 1927080 h 2839018"/>
              <a:gd name="connsiteX4" fmla="*/ 3702722 w 3854161"/>
              <a:gd name="connsiteY4" fmla="*/ 2677187 h 2839018"/>
              <a:gd name="connsiteX5" fmla="*/ 3624763 w 3854161"/>
              <a:gd name="connsiteY5" fmla="*/ 2839018 h 2839018"/>
              <a:gd name="connsiteX6" fmla="*/ 229398 w 3854161"/>
              <a:gd name="connsiteY6" fmla="*/ 2839018 h 2839018"/>
              <a:gd name="connsiteX7" fmla="*/ 151440 w 3854161"/>
              <a:gd name="connsiteY7" fmla="*/ 2677187 h 2839018"/>
              <a:gd name="connsiteX8" fmla="*/ 0 w 3854161"/>
              <a:gd name="connsiteY8" fmla="*/ 1927080 h 2839018"/>
              <a:gd name="connsiteX9" fmla="*/ 1730048 w 3854161"/>
              <a:gd name="connsiteY9" fmla="*/ 9948 h 283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54161" h="2839018">
                <a:moveTo>
                  <a:pt x="1927061" y="0"/>
                </a:moveTo>
                <a:lnTo>
                  <a:pt x="1927101" y="0"/>
                </a:lnTo>
                <a:lnTo>
                  <a:pt x="2124114" y="9948"/>
                </a:lnTo>
                <a:cubicBezTo>
                  <a:pt x="3095856" y="108634"/>
                  <a:pt x="3854161" y="929301"/>
                  <a:pt x="3854161" y="1927080"/>
                </a:cubicBezTo>
                <a:cubicBezTo>
                  <a:pt x="3854161" y="2193154"/>
                  <a:pt x="3800237" y="2446634"/>
                  <a:pt x="3702722" y="2677187"/>
                </a:cubicBezTo>
                <a:lnTo>
                  <a:pt x="3624763" y="2839018"/>
                </a:lnTo>
                <a:lnTo>
                  <a:pt x="229398" y="2839018"/>
                </a:lnTo>
                <a:lnTo>
                  <a:pt x="151440" y="2677187"/>
                </a:lnTo>
                <a:cubicBezTo>
                  <a:pt x="53924" y="2446634"/>
                  <a:pt x="0" y="2193154"/>
                  <a:pt x="0" y="1927080"/>
                </a:cubicBezTo>
                <a:cubicBezTo>
                  <a:pt x="0" y="929301"/>
                  <a:pt x="758305" y="108634"/>
                  <a:pt x="1730048" y="9948"/>
                </a:cubicBezTo>
                <a:close/>
              </a:path>
            </a:pathLst>
          </a:custGeom>
        </p:spPr>
        <p:txBody>
          <a:bodyPr wrap="square" anchor="ctr">
            <a:noAutofit/>
          </a:bodyPr>
          <a:lstStyle>
            <a:lvl1pPr algn="ctr">
              <a:buNone/>
              <a:defRPr sz="1800">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E969F227-D21C-48B3-828A-6BFA9585E82F}"/>
              </a:ext>
            </a:extLst>
          </p:cNvPr>
          <p:cNvSpPr>
            <a:spLocks noGrp="1"/>
          </p:cNvSpPr>
          <p:nvPr>
            <p:ph type="title"/>
          </p:nvPr>
        </p:nvSpPr>
        <p:spPr>
          <a:xfrm>
            <a:off x="5760720" y="585216"/>
            <a:ext cx="5276088" cy="2276856"/>
          </a:xfrm>
        </p:spPr>
        <p:txBody>
          <a:bodyPr anchor="b"/>
          <a:lstStyle>
            <a:lvl1pPr algn="r">
              <a:defRPr sz="4800" b="1" cap="all" spc="400" baseline="0">
                <a:solidFill>
                  <a:schemeClr val="bg1"/>
                </a:solidFill>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a:xfrm>
            <a:off x="658368" y="201168"/>
            <a:ext cx="2743200" cy="365125"/>
          </a:xfrm>
        </p:spPr>
        <p:txBody>
          <a:bodyPr/>
          <a:lstStyle>
            <a:lvl1pPr>
              <a:defRPr>
                <a:solidFill>
                  <a:schemeClr val="bg1"/>
                </a:solidFill>
              </a:defRPr>
            </a:lvl1pPr>
          </a:lstStyle>
          <a:p>
            <a:r>
              <a:rPr lang="en-US" dirty="0"/>
              <a:t>9/3/20XX</a:t>
            </a:r>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t>Presentation Title</a:t>
            </a:r>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pPr/>
              <a:t>‹#›</a:t>
            </a:fld>
            <a:endParaRPr lang="en-US" dirty="0"/>
          </a:p>
        </p:txBody>
      </p:sp>
      <p:sp>
        <p:nvSpPr>
          <p:cNvPr id="8" name="Graphic 32">
            <a:extLst>
              <a:ext uri="{FF2B5EF4-FFF2-40B4-BE49-F238E27FC236}">
                <a16:creationId xmlns:a16="http://schemas.microsoft.com/office/drawing/2014/main" id="{846CD0EA-B0AA-4845-81A5-4ADD7C58B12F}"/>
              </a:ext>
            </a:extLst>
          </p:cNvPr>
          <p:cNvSpPr/>
          <p:nvPr userDrawn="1"/>
        </p:nvSpPr>
        <p:spPr>
          <a:xfrm>
            <a:off x="1472366" y="1859534"/>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10" name="Graphic 33">
            <a:extLst>
              <a:ext uri="{FF2B5EF4-FFF2-40B4-BE49-F238E27FC236}">
                <a16:creationId xmlns:a16="http://schemas.microsoft.com/office/drawing/2014/main" id="{0E97A0CB-7CB1-47F0-BD48-EEECBAC39CD2}"/>
              </a:ext>
            </a:extLst>
          </p:cNvPr>
          <p:cNvSpPr/>
          <p:nvPr userDrawn="1"/>
        </p:nvSpPr>
        <p:spPr>
          <a:xfrm>
            <a:off x="2014523" y="3146867"/>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
        <p:nvSpPr>
          <p:cNvPr id="12" name="Graphic 31">
            <a:extLst>
              <a:ext uri="{FF2B5EF4-FFF2-40B4-BE49-F238E27FC236}">
                <a16:creationId xmlns:a16="http://schemas.microsoft.com/office/drawing/2014/main" id="{477816C9-06CB-4BC5-B26B-6A2877BD941A}"/>
              </a:ext>
            </a:extLst>
          </p:cNvPr>
          <p:cNvSpPr/>
          <p:nvPr userDrawn="1"/>
        </p:nvSpPr>
        <p:spPr>
          <a:xfrm>
            <a:off x="5404920" y="4508295"/>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cxnSp>
        <p:nvCxnSpPr>
          <p:cNvPr id="14" name="Straight Connector 13">
            <a:extLst>
              <a:ext uri="{FF2B5EF4-FFF2-40B4-BE49-F238E27FC236}">
                <a16:creationId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A928810C-E773-43AE-A2A1-4073955CC8DA}"/>
              </a:ext>
            </a:extLst>
          </p:cNvPr>
          <p:cNvSpPr>
            <a:spLocks noGrp="1"/>
          </p:cNvSpPr>
          <p:nvPr>
            <p:ph type="body" sz="quarter" idx="13"/>
          </p:nvPr>
        </p:nvSpPr>
        <p:spPr>
          <a:xfrm>
            <a:off x="5760720" y="3127248"/>
            <a:ext cx="5276088" cy="1124712"/>
          </a:xfrm>
        </p:spPr>
        <p:txBody>
          <a:bodyPr/>
          <a:lstStyle>
            <a:lvl1pPr marL="0" indent="0" algn="r">
              <a:buNone/>
              <a:defRPr sz="180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3010451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9F227-D21C-48B3-828A-6BFA9585E82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p:txBody>
          <a:bodyPr/>
          <a:lstStyle/>
          <a:p>
            <a:r>
              <a:rPr lang="en-US" dirty="0"/>
              <a:t>9/3/20XX</a:t>
            </a:r>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p:txBody>
          <a:bodyPr/>
          <a:lstStyle/>
          <a:p>
            <a:fld id="{D8DA9DAA-006C-4F4B-980E-E3DF019B24E2}" type="slidenum">
              <a:rPr lang="en-US" smtClean="0"/>
              <a:t>‹#›</a:t>
            </a:fld>
            <a:endParaRPr lang="en-US" dirty="0"/>
          </a:p>
        </p:txBody>
      </p:sp>
      <p:cxnSp>
        <p:nvCxnSpPr>
          <p:cNvPr id="6" name="Straight Connector 5">
            <a:extLst>
              <a:ext uri="{FF2B5EF4-FFF2-40B4-BE49-F238E27FC236}">
                <a16:creationId xmlns:a16="http://schemas.microsoft.com/office/drawing/2014/main" id="{57596AF9-469C-436D-B7D2-77952EF1825E}"/>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32910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DFF36D6-399B-43E3-84DD-9FC5119ECCE9}"/>
              </a:ext>
            </a:extLst>
          </p:cNvPr>
          <p:cNvSpPr>
            <a:spLocks noGrp="1"/>
          </p:cNvSpPr>
          <p:nvPr>
            <p:ph type="dt" sz="half" idx="10"/>
          </p:nvPr>
        </p:nvSpPr>
        <p:spPr/>
        <p:txBody>
          <a:bodyPr/>
          <a:lstStyle/>
          <a:p>
            <a:r>
              <a:rPr lang="en-US" dirty="0"/>
              <a:t>9/3/20XX</a:t>
            </a:r>
          </a:p>
        </p:txBody>
      </p:sp>
      <p:sp>
        <p:nvSpPr>
          <p:cNvPr id="3" name="Footer Placeholder 2">
            <a:extLst>
              <a:ext uri="{FF2B5EF4-FFF2-40B4-BE49-F238E27FC236}">
                <a16:creationId xmlns:a16="http://schemas.microsoft.com/office/drawing/2014/main" id="{50234AB7-3B85-4028-A500-5A1BDBF45C56}"/>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AC1F40F0-9909-442F-BBA4-409D061ED027}"/>
              </a:ext>
            </a:extLst>
          </p:cNvPr>
          <p:cNvSpPr>
            <a:spLocks noGrp="1"/>
          </p:cNvSpPr>
          <p:nvPr>
            <p:ph type="sldNum" sz="quarter" idx="12"/>
          </p:nvPr>
        </p:nvSpPr>
        <p:spPr/>
        <p:txBody>
          <a:bodyPr/>
          <a:lstStyle/>
          <a:p>
            <a:fld id="{D8DA9DAA-006C-4F4B-980E-E3DF019B24E2}" type="slidenum">
              <a:rPr lang="en-US" smtClean="0"/>
              <a:t>‹#›</a:t>
            </a:fld>
            <a:endParaRPr lang="en-US" dirty="0"/>
          </a:p>
        </p:txBody>
      </p:sp>
      <p:cxnSp>
        <p:nvCxnSpPr>
          <p:cNvPr id="5" name="Straight Connector 4">
            <a:extLst>
              <a:ext uri="{FF2B5EF4-FFF2-40B4-BE49-F238E27FC236}">
                <a16:creationId xmlns:a16="http://schemas.microsoft.com/office/drawing/2014/main" id="{353C1207-D1C8-49E3-8837-E2B89D366FAE}"/>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08676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0F214-646F-4D81-AD12-65628EC987D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EF71768-C3FA-49EF-99EF-06E6C3B284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2DA6F24-ED6C-4D12-A9D6-EE37FBD686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8E6AACE-FAFB-4934-8E3C-AB5B216353D8}"/>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181533EA-D0F8-4C79-8721-F190DE2D2DC0}"/>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A059BAC9-F101-4394-BBA4-3D21A3497126}"/>
              </a:ext>
            </a:extLst>
          </p:cNvPr>
          <p:cNvSpPr>
            <a:spLocks noGrp="1"/>
          </p:cNvSpPr>
          <p:nvPr>
            <p:ph type="sldNum" sz="quarter" idx="12"/>
          </p:nvPr>
        </p:nvSpPr>
        <p:spPr/>
        <p:txBody>
          <a:bodyPr/>
          <a:lstStyle/>
          <a:p>
            <a:fld id="{D8DA9DAA-006C-4F4B-980E-E3DF019B24E2}" type="slidenum">
              <a:rPr lang="en-US" smtClean="0"/>
              <a:t>‹#›</a:t>
            </a:fld>
            <a:endParaRPr lang="en-US" dirty="0"/>
          </a:p>
        </p:txBody>
      </p:sp>
      <p:cxnSp>
        <p:nvCxnSpPr>
          <p:cNvPr id="8" name="Straight Connector 7">
            <a:extLst>
              <a:ext uri="{FF2B5EF4-FFF2-40B4-BE49-F238E27FC236}">
                <a16:creationId xmlns:a16="http://schemas.microsoft.com/office/drawing/2014/main" id="{0F3A79C9-7EDC-44F6-AC48-5DD98A7695AD}"/>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68059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CB71F-B6C2-4866-BC97-304F78816E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5ED73B-8413-478D-80D7-B78B69763B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91BDF226-1B94-4D2D-98B3-7B932FB17D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00C4E9A-CA29-4CCD-ACFA-B29F80FBA163}"/>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71A5B7BE-3F1B-4FF3-B1D7-6E39B99D07BD}"/>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142F18F1-E27E-470E-AE13-4755DEE63A32}"/>
              </a:ext>
            </a:extLst>
          </p:cNvPr>
          <p:cNvSpPr>
            <a:spLocks noGrp="1"/>
          </p:cNvSpPr>
          <p:nvPr>
            <p:ph type="sldNum" sz="quarter" idx="12"/>
          </p:nvPr>
        </p:nvSpPr>
        <p:spPr/>
        <p:txBody>
          <a:bodyPr/>
          <a:lstStyle/>
          <a:p>
            <a:fld id="{D8DA9DAA-006C-4F4B-980E-E3DF019B24E2}" type="slidenum">
              <a:rPr lang="en-US" smtClean="0"/>
              <a:t>‹#›</a:t>
            </a:fld>
            <a:endParaRPr lang="en-US" dirty="0"/>
          </a:p>
        </p:txBody>
      </p:sp>
      <p:cxnSp>
        <p:nvCxnSpPr>
          <p:cNvPr id="8" name="Straight Connector 7">
            <a:extLst>
              <a:ext uri="{FF2B5EF4-FFF2-40B4-BE49-F238E27FC236}">
                <a16:creationId xmlns:a16="http://schemas.microsoft.com/office/drawing/2014/main" id="{00F08750-B7F2-4119-B151-68DE77481335}"/>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07755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2 Slide">
    <p:bg>
      <p:bgPr>
        <a:gradFill>
          <a:gsLst>
            <a:gs pos="100000">
              <a:schemeClr val="accent4"/>
            </a:gs>
            <a:gs pos="0">
              <a:schemeClr val="accent2"/>
            </a:gs>
          </a:gsLst>
          <a:lin ang="27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0AAD-80AF-40E7-BE3F-43D32FC68ED4}"/>
              </a:ext>
            </a:extLst>
          </p:cNvPr>
          <p:cNvSpPr>
            <a:spLocks noGrp="1"/>
          </p:cNvSpPr>
          <p:nvPr>
            <p:ph type="ctrTitle"/>
          </p:nvPr>
        </p:nvSpPr>
        <p:spPr>
          <a:xfrm>
            <a:off x="1298448" y="594360"/>
            <a:ext cx="6272784" cy="2843784"/>
          </a:xfrm>
        </p:spPr>
        <p:txBody>
          <a:bodyPr anchor="b"/>
          <a:lstStyle>
            <a:lvl1pPr algn="l">
              <a:defRPr sz="5400" b="1" i="0" cap="all" baseline="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EC80FBD9-0977-4B2B-9318-30774BB0947C}"/>
              </a:ext>
            </a:extLst>
          </p:cNvPr>
          <p:cNvSpPr>
            <a:spLocks noGrp="1"/>
          </p:cNvSpPr>
          <p:nvPr>
            <p:ph type="subTitle" idx="1"/>
          </p:nvPr>
        </p:nvSpPr>
        <p:spPr>
          <a:xfrm>
            <a:off x="5641848" y="4700016"/>
            <a:ext cx="5093208" cy="1197864"/>
          </a:xfrm>
        </p:spPr>
        <p:txBody>
          <a:bodyPr>
            <a:normAutofit/>
          </a:bodyPr>
          <a:lstStyle>
            <a:lvl1pPr marL="0" indent="0" algn="r">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8E825845-66DD-4B77-A729-CD97D156FE6C}"/>
              </a:ext>
            </a:extLst>
          </p:cNvPr>
          <p:cNvCxnSpPr>
            <a:cxnSpLocks/>
          </p:cNvCxnSpPr>
          <p:nvPr userDrawn="1"/>
        </p:nvCxnSpPr>
        <p:spPr>
          <a:xfrm>
            <a:off x="1301262" y="3496322"/>
            <a:ext cx="0" cy="335280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9" name="Graphic 12">
            <a:extLst>
              <a:ext uri="{FF2B5EF4-FFF2-40B4-BE49-F238E27FC236}">
                <a16:creationId xmlns:a16="http://schemas.microsoft.com/office/drawing/2014/main" id="{818B4386-1FCF-4ACE-BE25-AF9CC5E2256F}"/>
              </a:ext>
            </a:extLst>
          </p:cNvPr>
          <p:cNvSpPr/>
          <p:nvPr userDrawn="1"/>
        </p:nvSpPr>
        <p:spPr>
          <a:xfrm>
            <a:off x="8217780" y="2973840"/>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21" name="Graphic 13">
            <a:extLst>
              <a:ext uri="{FF2B5EF4-FFF2-40B4-BE49-F238E27FC236}">
                <a16:creationId xmlns:a16="http://schemas.microsoft.com/office/drawing/2014/main" id="{19319560-50ED-4963-A2CF-74663239D426}"/>
              </a:ext>
            </a:extLst>
          </p:cNvPr>
          <p:cNvSpPr/>
          <p:nvPr userDrawn="1"/>
        </p:nvSpPr>
        <p:spPr>
          <a:xfrm>
            <a:off x="7859002" y="2744546"/>
            <a:ext cx="139038" cy="139038"/>
          </a:xfrm>
          <a:custGeom>
            <a:avLst/>
            <a:gdLst>
              <a:gd name="connsiteX0" fmla="*/ 129601 w 139038"/>
              <a:gd name="connsiteY0" fmla="*/ 60082 h 139038"/>
              <a:gd name="connsiteX1" fmla="*/ 78956 w 139038"/>
              <a:gd name="connsiteY1" fmla="*/ 60082 h 139038"/>
              <a:gd name="connsiteX2" fmla="*/ 78956 w 139038"/>
              <a:gd name="connsiteY2" fmla="*/ 9437 h 139038"/>
              <a:gd name="connsiteX3" fmla="*/ 69519 w 139038"/>
              <a:gd name="connsiteY3" fmla="*/ 0 h 139038"/>
              <a:gd name="connsiteX4" fmla="*/ 60082 w 139038"/>
              <a:gd name="connsiteY4" fmla="*/ 9437 h 139038"/>
              <a:gd name="connsiteX5" fmla="*/ 60082 w 139038"/>
              <a:gd name="connsiteY5" fmla="*/ 60082 h 139038"/>
              <a:gd name="connsiteX6" fmla="*/ 9437 w 139038"/>
              <a:gd name="connsiteY6" fmla="*/ 60082 h 139038"/>
              <a:gd name="connsiteX7" fmla="*/ 0 w 139038"/>
              <a:gd name="connsiteY7" fmla="*/ 69519 h 139038"/>
              <a:gd name="connsiteX8" fmla="*/ 9437 w 139038"/>
              <a:gd name="connsiteY8" fmla="*/ 78956 h 139038"/>
              <a:gd name="connsiteX9" fmla="*/ 60082 w 139038"/>
              <a:gd name="connsiteY9" fmla="*/ 78956 h 139038"/>
              <a:gd name="connsiteX10" fmla="*/ 60082 w 139038"/>
              <a:gd name="connsiteY10" fmla="*/ 129601 h 139038"/>
              <a:gd name="connsiteX11" fmla="*/ 69519 w 139038"/>
              <a:gd name="connsiteY11" fmla="*/ 139038 h 139038"/>
              <a:gd name="connsiteX12" fmla="*/ 78956 w 139038"/>
              <a:gd name="connsiteY12" fmla="*/ 129601 h 139038"/>
              <a:gd name="connsiteX13" fmla="*/ 78956 w 139038"/>
              <a:gd name="connsiteY13" fmla="*/ 78956 h 139038"/>
              <a:gd name="connsiteX14" fmla="*/ 129601 w 139038"/>
              <a:gd name="connsiteY14" fmla="*/ 78956 h 139038"/>
              <a:gd name="connsiteX15" fmla="*/ 139038 w 139038"/>
              <a:gd name="connsiteY15" fmla="*/ 69519 h 139038"/>
              <a:gd name="connsiteX16" fmla="*/ 129601 w 139038"/>
              <a:gd name="connsiteY16" fmla="*/ 60082 h 13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8" h="139038">
                <a:moveTo>
                  <a:pt x="129601" y="60082"/>
                </a:moveTo>
                <a:lnTo>
                  <a:pt x="78956" y="60082"/>
                </a:lnTo>
                <a:lnTo>
                  <a:pt x="78956" y="9437"/>
                </a:lnTo>
                <a:cubicBezTo>
                  <a:pt x="78956" y="4225"/>
                  <a:pt x="74731" y="0"/>
                  <a:pt x="69519" y="0"/>
                </a:cubicBezTo>
                <a:cubicBezTo>
                  <a:pt x="64307" y="0"/>
                  <a:pt x="60082" y="4225"/>
                  <a:pt x="60082" y="9437"/>
                </a:cubicBezTo>
                <a:lnTo>
                  <a:pt x="60082" y="60082"/>
                </a:lnTo>
                <a:lnTo>
                  <a:pt x="9437" y="60082"/>
                </a:lnTo>
                <a:cubicBezTo>
                  <a:pt x="4225" y="60082"/>
                  <a:pt x="0" y="64307"/>
                  <a:pt x="0" y="69519"/>
                </a:cubicBezTo>
                <a:cubicBezTo>
                  <a:pt x="0" y="74731"/>
                  <a:pt x="4225" y="78956"/>
                  <a:pt x="9437" y="78956"/>
                </a:cubicBezTo>
                <a:lnTo>
                  <a:pt x="60082" y="78956"/>
                </a:lnTo>
                <a:lnTo>
                  <a:pt x="60082" y="129601"/>
                </a:lnTo>
                <a:cubicBezTo>
                  <a:pt x="60082" y="134813"/>
                  <a:pt x="64307" y="139038"/>
                  <a:pt x="69519" y="139038"/>
                </a:cubicBezTo>
                <a:cubicBezTo>
                  <a:pt x="74731" y="139038"/>
                  <a:pt x="78956" y="134813"/>
                  <a:pt x="78956" y="129601"/>
                </a:cubicBezTo>
                <a:lnTo>
                  <a:pt x="78956" y="78956"/>
                </a:lnTo>
                <a:lnTo>
                  <a:pt x="129601" y="78956"/>
                </a:lnTo>
                <a:cubicBezTo>
                  <a:pt x="134813" y="78956"/>
                  <a:pt x="139038" y="74731"/>
                  <a:pt x="139038" y="69519"/>
                </a:cubicBezTo>
                <a:cubicBezTo>
                  <a:pt x="139038" y="64307"/>
                  <a:pt x="134813" y="60082"/>
                  <a:pt x="129601" y="60082"/>
                </a:cubicBezTo>
                <a:close/>
              </a:path>
            </a:pathLst>
          </a:custGeom>
          <a:solidFill>
            <a:schemeClr val="bg1"/>
          </a:solidFill>
          <a:ln w="603" cap="flat">
            <a:noFill/>
            <a:prstDash val="solid"/>
            <a:miter/>
          </a:ln>
        </p:spPr>
        <p:txBody>
          <a:bodyPr rtlCol="0" anchor="ctr"/>
          <a:lstStyle/>
          <a:p>
            <a:endParaRPr lang="en-US" dirty="0"/>
          </a:p>
        </p:txBody>
      </p:sp>
      <p:sp>
        <p:nvSpPr>
          <p:cNvPr id="23" name="Graphic 15">
            <a:extLst>
              <a:ext uri="{FF2B5EF4-FFF2-40B4-BE49-F238E27FC236}">
                <a16:creationId xmlns:a16="http://schemas.microsoft.com/office/drawing/2014/main" id="{E5ABBDAD-943D-48F3-9C80-B29C48966C79}"/>
              </a:ext>
            </a:extLst>
          </p:cNvPr>
          <p:cNvSpPr/>
          <p:nvPr userDrawn="1"/>
        </p:nvSpPr>
        <p:spPr>
          <a:xfrm>
            <a:off x="7843462" y="3198265"/>
            <a:ext cx="127713" cy="127713"/>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bg1"/>
          </a:solidFill>
          <a:ln w="610" cap="flat">
            <a:noFill/>
            <a:prstDash val="solid"/>
            <a:miter/>
          </a:ln>
        </p:spPr>
        <p:txBody>
          <a:bodyPr rtlCol="0" anchor="ctr"/>
          <a:lstStyle/>
          <a:p>
            <a:endParaRPr lang="en-US" dirty="0"/>
          </a:p>
        </p:txBody>
      </p:sp>
    </p:spTree>
    <p:extLst>
      <p:ext uri="{BB962C8B-B14F-4D97-AF65-F5344CB8AC3E}">
        <p14:creationId xmlns:p14="http://schemas.microsoft.com/office/powerpoint/2010/main" val="2137906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Only">
    <p:bg>
      <p:bgPr>
        <a:gradFill>
          <a:gsLst>
            <a:gs pos="100000">
              <a:schemeClr val="accent4"/>
            </a:gs>
            <a:gs pos="0">
              <a:schemeClr val="accent2"/>
            </a:gs>
          </a:gsLst>
          <a:lin ang="8100000" scaled="1"/>
        </a:gradFill>
        <a:effectLst/>
      </p:bgPr>
    </p:bg>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4120D15-E48C-4FBE-BB95-24DB36D9F458}"/>
              </a:ext>
            </a:extLst>
          </p:cNvPr>
          <p:cNvSpPr>
            <a:spLocks noGrp="1"/>
          </p:cNvSpPr>
          <p:nvPr>
            <p:ph type="pic" sz="quarter" idx="14"/>
          </p:nvPr>
        </p:nvSpPr>
        <p:spPr>
          <a:xfrm>
            <a:off x="1366432"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anchor="ctr">
            <a:noAutofit/>
          </a:bodyPr>
          <a:lstStyle>
            <a:lvl1pPr algn="ctr">
              <a:buNone/>
              <a:defRPr sz="1600" b="1">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E969F227-D21C-48B3-828A-6BFA9585E82F}"/>
              </a:ext>
            </a:extLst>
          </p:cNvPr>
          <p:cNvSpPr>
            <a:spLocks noGrp="1"/>
          </p:cNvSpPr>
          <p:nvPr>
            <p:ph type="title" hasCustomPrompt="1"/>
          </p:nvPr>
        </p:nvSpPr>
        <p:spPr>
          <a:xfrm>
            <a:off x="5202936" y="585216"/>
            <a:ext cx="5833872" cy="2276856"/>
          </a:xfrm>
        </p:spPr>
        <p:txBody>
          <a:bodyPr anchor="b"/>
          <a:lstStyle>
            <a:lvl1pPr algn="r">
              <a:defRPr sz="6000" b="1" cap="all" spc="400" baseline="0">
                <a:solidFill>
                  <a:schemeClr val="bg1"/>
                </a:solidFill>
              </a:defRPr>
            </a:lvl1pPr>
          </a:lstStyle>
          <a:p>
            <a:r>
              <a:rPr lang="en-US" dirty="0"/>
              <a:t>Title</a:t>
            </a:r>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a:xfrm>
            <a:off x="658368" y="201168"/>
            <a:ext cx="2743200" cy="365125"/>
          </a:xfrm>
        </p:spPr>
        <p:txBody>
          <a:bodyPr/>
          <a:lstStyle>
            <a:lvl1pPr>
              <a:defRPr>
                <a:solidFill>
                  <a:schemeClr val="bg1"/>
                </a:solidFill>
              </a:defRPr>
            </a:lvl1pPr>
          </a:lstStyle>
          <a:p>
            <a:r>
              <a:rPr lang="en-US" dirty="0"/>
              <a:t>9/3/20XX</a:t>
            </a:r>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t>Presentation Title</a:t>
            </a:r>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pPr/>
              <a:t>‹#›</a:t>
            </a:fld>
            <a:endParaRPr lang="en-US" dirty="0"/>
          </a:p>
        </p:txBody>
      </p:sp>
      <p:cxnSp>
        <p:nvCxnSpPr>
          <p:cNvPr id="14" name="Straight Connector 13">
            <a:extLst>
              <a:ext uri="{FF2B5EF4-FFF2-40B4-BE49-F238E27FC236}">
                <a16:creationId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A928810C-E773-43AE-A2A1-4073955CC8DA}"/>
              </a:ext>
            </a:extLst>
          </p:cNvPr>
          <p:cNvSpPr>
            <a:spLocks noGrp="1"/>
          </p:cNvSpPr>
          <p:nvPr>
            <p:ph type="body" sz="quarter" idx="13"/>
          </p:nvPr>
        </p:nvSpPr>
        <p:spPr>
          <a:xfrm>
            <a:off x="5202936" y="3127248"/>
            <a:ext cx="5833872" cy="3118104"/>
          </a:xfrm>
        </p:spPr>
        <p:txBody>
          <a:bodyPr/>
          <a:lstStyle>
            <a:lvl1pPr marL="0" indent="0" algn="r">
              <a:buNone/>
              <a:defRPr sz="1800">
                <a:solidFill>
                  <a:schemeClr val="bg1"/>
                </a:solidFill>
              </a:defRPr>
            </a:lvl1pPr>
          </a:lstStyle>
          <a:p>
            <a:pPr lvl="0"/>
            <a:r>
              <a:rPr lang="en-US"/>
              <a:t>Click to edit Master text styles</a:t>
            </a:r>
          </a:p>
        </p:txBody>
      </p:sp>
      <p:sp>
        <p:nvSpPr>
          <p:cNvPr id="11" name="Graphic 12">
            <a:extLst>
              <a:ext uri="{FF2B5EF4-FFF2-40B4-BE49-F238E27FC236}">
                <a16:creationId xmlns:a16="http://schemas.microsoft.com/office/drawing/2014/main" id="{EA1B6985-3E5A-40F4-9268-D4AB3BBF8C9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13" name="Graphic 13">
            <a:extLst>
              <a:ext uri="{FF2B5EF4-FFF2-40B4-BE49-F238E27FC236}">
                <a16:creationId xmlns:a16="http://schemas.microsoft.com/office/drawing/2014/main" id="{338BC906-9D03-4280-85E8-21A81BC21D73}"/>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17" name="Graphic 15">
            <a:extLst>
              <a:ext uri="{FF2B5EF4-FFF2-40B4-BE49-F238E27FC236}">
                <a16:creationId xmlns:a16="http://schemas.microsoft.com/office/drawing/2014/main" id="{C5C06D53-C9F6-47E8-BFE1-B8193A1AED8B}"/>
              </a:ext>
            </a:extLst>
          </p:cNvPr>
          <p:cNvSpPr/>
          <p:nvPr userDrawn="1"/>
        </p:nvSpPr>
        <p:spPr>
          <a:xfrm>
            <a:off x="1669987"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Tree>
    <p:extLst>
      <p:ext uri="{BB962C8B-B14F-4D97-AF65-F5344CB8AC3E}">
        <p14:creationId xmlns:p14="http://schemas.microsoft.com/office/powerpoint/2010/main" val="2490768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E62FC6D8-DD87-4B93-8491-43C84EE63FE2}"/>
              </a:ext>
            </a:extLst>
          </p:cNvPr>
          <p:cNvSpPr>
            <a:spLocks noGrp="1"/>
          </p:cNvSpPr>
          <p:nvPr>
            <p:ph type="pic" sz="quarter" idx="13"/>
          </p:nvPr>
        </p:nvSpPr>
        <p:spPr>
          <a:xfrm>
            <a:off x="7451965" y="1665520"/>
            <a:ext cx="4266960" cy="4266968"/>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2" name="Title 1">
            <a:extLst>
              <a:ext uri="{FF2B5EF4-FFF2-40B4-BE49-F238E27FC236}">
                <a16:creationId xmlns:a16="http://schemas.microsoft.com/office/drawing/2014/main" id="{9696CF8C-1EA0-4E47-AC60-CAC3B80A3C5D}"/>
              </a:ext>
            </a:extLst>
          </p:cNvPr>
          <p:cNvSpPr>
            <a:spLocks noGrp="1"/>
          </p:cNvSpPr>
          <p:nvPr>
            <p:ph type="title"/>
          </p:nvPr>
        </p:nvSpPr>
        <p:spPr>
          <a:xfrm>
            <a:off x="804672" y="1335024"/>
            <a:ext cx="6190488" cy="1179576"/>
          </a:xfrm>
        </p:spPr>
        <p:txBody>
          <a:bodyPr lIns="91440" tIns="45720" rIns="91440" bIns="45720" anchor="b"/>
          <a:lstStyle>
            <a:lvl1pPr>
              <a:defRPr sz="5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p:nvPr>
        </p:nvSpPr>
        <p:spPr>
          <a:xfrm>
            <a:off x="850392" y="2825496"/>
            <a:ext cx="6190488" cy="3346704"/>
          </a:xfrm>
        </p:spPr>
        <p:txBody>
          <a:bodyPr/>
          <a:lstStyle>
            <a:lvl1pPr marL="0" indent="0">
              <a:lnSpc>
                <a:spcPct val="110000"/>
              </a:lnSpc>
              <a:buNone/>
              <a:defRPr sz="2000"/>
            </a:lvl1pPr>
            <a:lvl2pPr marL="228600">
              <a:defRPr sz="1800"/>
            </a:lvl2pPr>
            <a:lvl3pPr marL="457200">
              <a:defRPr sz="1600"/>
            </a:lvl3pPr>
            <a:lvl4pPr marL="685800">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D097BB2D-4E2C-4490-A2A3-4B68BCC5D2F9}"/>
              </a:ext>
            </a:extLst>
          </p:cNvPr>
          <p:cNvSpPr>
            <a:spLocks noGrp="1"/>
          </p:cNvSpPr>
          <p:nvPr>
            <p:ph type="dt" sz="half" idx="10"/>
          </p:nvPr>
        </p:nvSpPr>
        <p:spPr/>
        <p:txBody>
          <a:bodyPr/>
          <a:lstStyle>
            <a:lvl1pPr>
              <a:defRPr>
                <a:solidFill>
                  <a:schemeClr val="accent2"/>
                </a:solidFill>
              </a:defRPr>
            </a:lvl1pPr>
          </a:lstStyle>
          <a:p>
            <a:r>
              <a:rPr lang="en-US" dirty="0"/>
              <a:t>9/3/20XX</a:t>
            </a:r>
          </a:p>
        </p:txBody>
      </p:sp>
      <p:sp>
        <p:nvSpPr>
          <p:cNvPr id="5" name="Footer Placeholder 4">
            <a:extLst>
              <a:ext uri="{FF2B5EF4-FFF2-40B4-BE49-F238E27FC236}">
                <a16:creationId xmlns:a16="http://schemas.microsoft.com/office/drawing/2014/main" id="{6140F15D-DD72-46D5-BF0F-F5064710700E}"/>
              </a:ext>
            </a:extLst>
          </p:cNvPr>
          <p:cNvSpPr>
            <a:spLocks noGrp="1"/>
          </p:cNvSpPr>
          <p:nvPr>
            <p:ph type="ftr" sz="quarter" idx="11"/>
          </p:nvPr>
        </p:nvSpPr>
        <p:spPr>
          <a:xfrm>
            <a:off x="7964424" y="621792"/>
            <a:ext cx="4114800" cy="365125"/>
          </a:xfrm>
        </p:spPr>
        <p:txBody>
          <a:bodyPr/>
          <a:lstStyle>
            <a:lvl1pPr>
              <a:defRPr baseline="0">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9" name="Straight Connector 8">
            <a:extLst>
              <a:ext uri="{FF2B5EF4-FFF2-40B4-BE49-F238E27FC236}">
                <a16:creationId xmlns:a16="http://schemas.microsoft.com/office/drawing/2014/main" id="{FA8B3D0E-ED3F-46FA-AE79-5FEFDE9168E3}"/>
              </a:ext>
            </a:extLst>
          </p:cNvPr>
          <p:cNvCxnSpPr>
            <a:cxnSpLocks/>
          </p:cNvCxnSpPr>
          <p:nvPr userDrawn="1"/>
        </p:nvCxnSpPr>
        <p:spPr>
          <a:xfrm>
            <a:off x="0" y="806470"/>
            <a:ext cx="7903723" cy="0"/>
          </a:xfrm>
          <a:prstGeom prst="line">
            <a:avLst/>
          </a:prstGeom>
          <a:ln w="25400" cap="sq">
            <a:gradFill flip="none" rotWithShape="1">
              <a:gsLst>
                <a:gs pos="0">
                  <a:schemeClr val="accent2"/>
                </a:gs>
                <a:gs pos="100000">
                  <a:schemeClr val="accent4"/>
                </a:gs>
              </a:gsLst>
              <a:lin ang="10800000" scaled="1"/>
              <a:tileRect/>
            </a:gradFill>
            <a:bevel/>
          </a:ln>
        </p:spPr>
        <p:style>
          <a:lnRef idx="1">
            <a:schemeClr val="accent1"/>
          </a:lnRef>
          <a:fillRef idx="0">
            <a:schemeClr val="accent1"/>
          </a:fillRef>
          <a:effectRef idx="0">
            <a:schemeClr val="accent1"/>
          </a:effectRef>
          <a:fontRef idx="minor">
            <a:schemeClr val="tx1"/>
          </a:fontRef>
        </p:style>
      </p:cxnSp>
      <p:sp>
        <p:nvSpPr>
          <p:cNvPr id="17" name="Graphic 10">
            <a:extLst>
              <a:ext uri="{FF2B5EF4-FFF2-40B4-BE49-F238E27FC236}">
                <a16:creationId xmlns:a16="http://schemas.microsoft.com/office/drawing/2014/main" id="{AAD06B87-D9B2-4F94-B734-A8F039A2033F}"/>
              </a:ext>
            </a:extLst>
          </p:cNvPr>
          <p:cNvSpPr/>
          <p:nvPr userDrawn="1"/>
        </p:nvSpPr>
        <p:spPr>
          <a:xfrm>
            <a:off x="11281590" y="2070656"/>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p>
        </p:txBody>
      </p:sp>
      <p:sp>
        <p:nvSpPr>
          <p:cNvPr id="19" name="Graphic 11">
            <a:extLst>
              <a:ext uri="{FF2B5EF4-FFF2-40B4-BE49-F238E27FC236}">
                <a16:creationId xmlns:a16="http://schemas.microsoft.com/office/drawing/2014/main" id="{BB13A13C-36EA-4B13-9175-C5FE95B34D33}"/>
              </a:ext>
            </a:extLst>
          </p:cNvPr>
          <p:cNvSpPr/>
          <p:nvPr userDrawn="1"/>
        </p:nvSpPr>
        <p:spPr>
          <a:xfrm>
            <a:off x="10969280" y="178001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p>
        </p:txBody>
      </p:sp>
    </p:spTree>
    <p:extLst>
      <p:ext uri="{BB962C8B-B14F-4D97-AF65-F5344CB8AC3E}">
        <p14:creationId xmlns:p14="http://schemas.microsoft.com/office/powerpoint/2010/main" val="1897111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Section Header">
    <p:bg>
      <p:bgPr>
        <a:gradFill>
          <a:gsLst>
            <a:gs pos="100000">
              <a:schemeClr val="accent4"/>
            </a:gs>
            <a:gs pos="0">
              <a:schemeClr val="accent2"/>
            </a:gs>
          </a:gsLst>
          <a:lin ang="27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0AAD-80AF-40E7-BE3F-43D32FC68ED4}"/>
              </a:ext>
            </a:extLst>
          </p:cNvPr>
          <p:cNvSpPr>
            <a:spLocks noGrp="1"/>
          </p:cNvSpPr>
          <p:nvPr>
            <p:ph type="ctrTitle"/>
          </p:nvPr>
        </p:nvSpPr>
        <p:spPr>
          <a:xfrm>
            <a:off x="1524000" y="1463040"/>
            <a:ext cx="9144000" cy="2340864"/>
          </a:xfrm>
        </p:spPr>
        <p:txBody>
          <a:bodyPr anchor="b">
            <a:normAutofit/>
          </a:bodyPr>
          <a:lstStyle>
            <a:lvl1pPr algn="ctr">
              <a:defRPr sz="6000" b="1" i="0" cap="all" baseline="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EC80FBD9-0977-4B2B-9318-30774BB0947C}"/>
              </a:ext>
            </a:extLst>
          </p:cNvPr>
          <p:cNvSpPr>
            <a:spLocks noGrp="1"/>
          </p:cNvSpPr>
          <p:nvPr>
            <p:ph type="subTitle" idx="1"/>
          </p:nvPr>
        </p:nvSpPr>
        <p:spPr>
          <a:xfrm>
            <a:off x="1527048" y="3858768"/>
            <a:ext cx="9144000" cy="1325880"/>
          </a:xfrm>
        </p:spPr>
        <p:txBody>
          <a:bodyPr>
            <a:normAutofit/>
          </a:bodyPr>
          <a:lstStyle>
            <a:lvl1pPr marL="0" indent="0" algn="ctr">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Graphic 12">
            <a:extLst>
              <a:ext uri="{FF2B5EF4-FFF2-40B4-BE49-F238E27FC236}">
                <a16:creationId xmlns:a16="http://schemas.microsoft.com/office/drawing/2014/main" id="{8A41917E-4B97-447C-98AB-970D625F1DE6}"/>
              </a:ext>
            </a:extLst>
          </p:cNvPr>
          <p:cNvSpPr/>
          <p:nvPr userDrawn="1"/>
        </p:nvSpPr>
        <p:spPr>
          <a:xfrm>
            <a:off x="10772266" y="3054359"/>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5" name="Graphic 13">
            <a:extLst>
              <a:ext uri="{FF2B5EF4-FFF2-40B4-BE49-F238E27FC236}">
                <a16:creationId xmlns:a16="http://schemas.microsoft.com/office/drawing/2014/main" id="{3B3FD238-4561-4AF8-A1F1-185B0CAFE2AC}"/>
              </a:ext>
            </a:extLst>
          </p:cNvPr>
          <p:cNvSpPr/>
          <p:nvPr userDrawn="1"/>
        </p:nvSpPr>
        <p:spPr>
          <a:xfrm>
            <a:off x="10724364" y="2515838"/>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6" name="Graphic 15">
            <a:extLst>
              <a:ext uri="{FF2B5EF4-FFF2-40B4-BE49-F238E27FC236}">
                <a16:creationId xmlns:a16="http://schemas.microsoft.com/office/drawing/2014/main" id="{BAB9414C-AE69-4648-873E-9CE6B2DF8A71}"/>
              </a:ext>
            </a:extLst>
          </p:cNvPr>
          <p:cNvSpPr/>
          <p:nvPr userDrawn="1"/>
        </p:nvSpPr>
        <p:spPr>
          <a:xfrm>
            <a:off x="11024834" y="2787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
        <p:nvSpPr>
          <p:cNvPr id="7" name="Graphic 22">
            <a:extLst>
              <a:ext uri="{FF2B5EF4-FFF2-40B4-BE49-F238E27FC236}">
                <a16:creationId xmlns:a16="http://schemas.microsoft.com/office/drawing/2014/main" id="{3BF75235-4E6E-4184-82A5-EE6FE7993BBC}"/>
              </a:ext>
            </a:extLst>
          </p:cNvPr>
          <p:cNvSpPr/>
          <p:nvPr userDrawn="1"/>
        </p:nvSpPr>
        <p:spPr>
          <a:xfrm>
            <a:off x="1261869" y="263344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chemeClr val="bg1"/>
          </a:solidFill>
          <a:ln w="646" cap="flat">
            <a:noFill/>
            <a:prstDash val="solid"/>
            <a:miter/>
          </a:ln>
        </p:spPr>
        <p:txBody>
          <a:bodyPr rtlCol="0" anchor="ctr"/>
          <a:lstStyle/>
          <a:p>
            <a:endParaRPr lang="en-US" dirty="0"/>
          </a:p>
        </p:txBody>
      </p:sp>
      <p:sp>
        <p:nvSpPr>
          <p:cNvPr id="11" name="Graphic 21">
            <a:extLst>
              <a:ext uri="{FF2B5EF4-FFF2-40B4-BE49-F238E27FC236}">
                <a16:creationId xmlns:a16="http://schemas.microsoft.com/office/drawing/2014/main" id="{E66FE37C-2F4B-42DA-BFF6-92DD00BDC49B}"/>
              </a:ext>
            </a:extLst>
          </p:cNvPr>
          <p:cNvSpPr/>
          <p:nvPr userDrawn="1"/>
        </p:nvSpPr>
        <p:spPr>
          <a:xfrm>
            <a:off x="1064053" y="3083338"/>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chemeClr val="bg1"/>
          </a:solidFill>
          <a:ln w="469" cap="flat">
            <a:noFill/>
            <a:prstDash val="solid"/>
            <a:miter/>
          </a:ln>
        </p:spPr>
        <p:txBody>
          <a:bodyPr rtlCol="0" anchor="ctr"/>
          <a:lstStyle/>
          <a:p>
            <a:endParaRPr lang="en-US" dirty="0"/>
          </a:p>
        </p:txBody>
      </p:sp>
      <p:sp>
        <p:nvSpPr>
          <p:cNvPr id="13" name="Graphic 23">
            <a:extLst>
              <a:ext uri="{FF2B5EF4-FFF2-40B4-BE49-F238E27FC236}">
                <a16:creationId xmlns:a16="http://schemas.microsoft.com/office/drawing/2014/main" id="{DDD38822-731A-48DA-A8A0-FBBAF7A6D65D}"/>
              </a:ext>
            </a:extLst>
          </p:cNvPr>
          <p:cNvSpPr/>
          <p:nvPr userDrawn="1"/>
        </p:nvSpPr>
        <p:spPr>
          <a:xfrm>
            <a:off x="1413405" y="3492870"/>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chemeClr val="bg1"/>
          </a:solidFill>
          <a:ln w="516" cap="flat">
            <a:noFill/>
            <a:prstDash val="solid"/>
            <a:miter/>
          </a:ln>
        </p:spPr>
        <p:txBody>
          <a:bodyPr rtlCol="0" anchor="ctr"/>
          <a:lstStyle/>
          <a:p>
            <a:endParaRPr lang="en-US" dirty="0"/>
          </a:p>
        </p:txBody>
      </p:sp>
    </p:spTree>
    <p:extLst>
      <p:ext uri="{BB962C8B-B14F-4D97-AF65-F5344CB8AC3E}">
        <p14:creationId xmlns:p14="http://schemas.microsoft.com/office/powerpoint/2010/main" val="3442482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6CF8C-1EA0-4E47-AC60-CAC3B80A3C5D}"/>
              </a:ext>
            </a:extLst>
          </p:cNvPr>
          <p:cNvSpPr>
            <a:spLocks noGrp="1"/>
          </p:cNvSpPr>
          <p:nvPr>
            <p:ph type="title"/>
          </p:nvPr>
        </p:nvSpPr>
        <p:spPr/>
        <p:txBody>
          <a:bodyPr/>
          <a:lstStyle>
            <a:lvl1pPr>
              <a:defRPr sz="5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a:lstStyle/>
          <a:p>
            <a:fld id="{D8DA9DAA-006C-4F4B-980E-E3DF019B24E2}" type="slidenum">
              <a:rPr lang="en-US" smtClean="0"/>
              <a:t>‹#›</a:t>
            </a:fld>
            <a:endParaRPr lang="en-US" dirty="0"/>
          </a:p>
        </p:txBody>
      </p:sp>
      <p:cxnSp>
        <p:nvCxnSpPr>
          <p:cNvPr id="7" name="Straight Connector 6">
            <a:extLst>
              <a:ext uri="{FF2B5EF4-FFF2-40B4-BE49-F238E27FC236}">
                <a16:creationId xmlns:a16="http://schemas.microsoft.com/office/drawing/2014/main" id="{5C05CAAB-DBA2-4548-AD5F-01BB97FBB207}"/>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1745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0AAD-80AF-40E7-BE3F-43D32FC68ED4}"/>
              </a:ext>
            </a:extLst>
          </p:cNvPr>
          <p:cNvSpPr>
            <a:spLocks noGrp="1"/>
          </p:cNvSpPr>
          <p:nvPr>
            <p:ph type="ctrTitle"/>
          </p:nvPr>
        </p:nvSpPr>
        <p:spPr>
          <a:xfrm>
            <a:off x="6391656" y="841248"/>
            <a:ext cx="4434840" cy="3236976"/>
          </a:xfrm>
        </p:spPr>
        <p:txBody>
          <a:bodyPr anchor="b"/>
          <a:lstStyle>
            <a:lvl1pPr algn="l">
              <a:lnSpc>
                <a:spcPct val="110000"/>
              </a:lnSpc>
              <a:spcBef>
                <a:spcPts val="1000"/>
              </a:spcBef>
              <a:defRPr sz="3600" b="0" i="0" cap="none" baseline="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EC80FBD9-0977-4B2B-9318-30774BB0947C}"/>
              </a:ext>
            </a:extLst>
          </p:cNvPr>
          <p:cNvSpPr>
            <a:spLocks noGrp="1"/>
          </p:cNvSpPr>
          <p:nvPr>
            <p:ph type="subTitle" idx="1"/>
          </p:nvPr>
        </p:nvSpPr>
        <p:spPr>
          <a:xfrm>
            <a:off x="6391655" y="4498848"/>
            <a:ext cx="4434835" cy="510474"/>
          </a:xfrm>
        </p:spPr>
        <p:txBody>
          <a:bodyPr/>
          <a:lstStyle>
            <a:lvl1pPr marL="0" indent="0" algn="l">
              <a:lnSpc>
                <a:spcPct val="11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7F8C2A2A-62DB-40C0-8AE7-CB9B98649BB1}"/>
              </a:ext>
            </a:extLst>
          </p:cNvPr>
          <p:cNvSpPr>
            <a:spLocks noGrp="1"/>
          </p:cNvSpPr>
          <p:nvPr>
            <p:ph type="ftr" sz="quarter" idx="11"/>
          </p:nvPr>
        </p:nvSpPr>
        <p:spPr>
          <a:xfrm rot="16200000">
            <a:off x="9811512" y="1591056"/>
            <a:ext cx="3547872" cy="365125"/>
          </a:xfrm>
        </p:spPr>
        <p:txBody>
          <a:bodyPr/>
          <a:lstStyle>
            <a:lvl1pPr>
              <a:defRPr>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A401EAA4-F44C-4C1F-B8E3-1A3005300F50}"/>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7" name="Straight Connector 6">
            <a:extLst>
              <a:ext uri="{FF2B5EF4-FFF2-40B4-BE49-F238E27FC236}">
                <a16:creationId xmlns:a16="http://schemas.microsoft.com/office/drawing/2014/main" id="{6939C974-0ED4-4915-BBF7-1FB00C18AD45}"/>
              </a:ext>
            </a:extLst>
          </p:cNvPr>
          <p:cNvCxnSpPr>
            <a:cxnSpLocks/>
          </p:cNvCxnSpPr>
          <p:nvPr userDrawn="1"/>
        </p:nvCxnSpPr>
        <p:spPr>
          <a:xfrm>
            <a:off x="11586162" y="3619272"/>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515930B2-E36D-4D05-A6B3-CA1BF61D50CC}"/>
              </a:ext>
            </a:extLst>
          </p:cNvPr>
          <p:cNvSpPr/>
          <p:nvPr userDrawn="1"/>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icture Placeholder 12">
            <a:extLst>
              <a:ext uri="{FF2B5EF4-FFF2-40B4-BE49-F238E27FC236}">
                <a16:creationId xmlns:a16="http://schemas.microsoft.com/office/drawing/2014/main" id="{9CEC7E0F-60E8-418B-978D-C607C82E97F7}"/>
              </a:ext>
            </a:extLst>
          </p:cNvPr>
          <p:cNvSpPr>
            <a:spLocks noGrp="1"/>
          </p:cNvSpPr>
          <p:nvPr>
            <p:ph type="pic" sz="quarter" idx="13"/>
          </p:nvPr>
        </p:nvSpPr>
        <p:spPr>
          <a:xfrm>
            <a:off x="283464" y="301752"/>
            <a:ext cx="5221224" cy="6263640"/>
          </a:xfrm>
        </p:spPr>
        <p:txBody>
          <a:bodyPr anchor="ctr"/>
          <a:lstStyle>
            <a:lvl1pPr algn="ctr">
              <a:buNone/>
              <a:defRPr>
                <a:solidFill>
                  <a:schemeClr val="bg1"/>
                </a:solidFill>
              </a:defRPr>
            </a:lvl1pPr>
          </a:lstStyle>
          <a:p>
            <a:r>
              <a:rPr lang="en-US"/>
              <a:t>Click icon to add picture</a:t>
            </a:r>
            <a:endParaRPr lang="en-US" dirty="0"/>
          </a:p>
        </p:txBody>
      </p:sp>
    </p:spTree>
    <p:extLst>
      <p:ext uri="{BB962C8B-B14F-4D97-AF65-F5344CB8AC3E}">
        <p14:creationId xmlns:p14="http://schemas.microsoft.com/office/powerpoint/2010/main" val="12990486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3_Title and Content">
    <p:bg>
      <p:bgPr>
        <a:gradFill>
          <a:gsLst>
            <a:gs pos="100000">
              <a:schemeClr val="accent4"/>
            </a:gs>
            <a:gs pos="0">
              <a:schemeClr val="accent2"/>
            </a:gs>
          </a:gsLst>
          <a:lin ang="189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6CF8C-1EA0-4E47-AC60-CAC3B80A3C5D}"/>
              </a:ext>
            </a:extLst>
          </p:cNvPr>
          <p:cNvSpPr>
            <a:spLocks noGrp="1"/>
          </p:cNvSpPr>
          <p:nvPr>
            <p:ph type="title" hasCustomPrompt="1"/>
          </p:nvPr>
        </p:nvSpPr>
        <p:spPr>
          <a:xfrm>
            <a:off x="576072" y="365125"/>
            <a:ext cx="10771632" cy="1325563"/>
          </a:xfrm>
        </p:spPr>
        <p:txBody>
          <a:bodyPr/>
          <a:lstStyle>
            <a:lvl1pPr>
              <a:defRPr sz="5400" b="1" cap="all" baseline="0">
                <a:solidFill>
                  <a:schemeClr val="bg1"/>
                </a:solidFill>
              </a:defRPr>
            </a:lvl1pPr>
          </a:lstStyle>
          <a:p>
            <a:r>
              <a:rPr lang="en-US" dirty="0"/>
              <a:t>Title</a:t>
            </a:r>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p:nvPr>
        </p:nvSpPr>
        <p:spPr>
          <a:xfrm>
            <a:off x="576072" y="1825625"/>
            <a:ext cx="10771632"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97BB2D-4E2C-4490-A2A3-4B68BCC5D2F9}"/>
              </a:ext>
            </a:extLst>
          </p:cNvPr>
          <p:cNvSpPr>
            <a:spLocks noGrp="1"/>
          </p:cNvSpPr>
          <p:nvPr>
            <p:ph type="dt" sz="half" idx="10"/>
          </p:nvPr>
        </p:nvSpPr>
        <p:spPr>
          <a:xfrm>
            <a:off x="658368" y="6356350"/>
            <a:ext cx="2743200" cy="365125"/>
          </a:xfrm>
        </p:spPr>
        <p:txBody>
          <a:bodyPr/>
          <a:lstStyle>
            <a:lvl1pPr>
              <a:defRPr>
                <a:solidFill>
                  <a:schemeClr val="bg1"/>
                </a:solidFill>
              </a:defRPr>
            </a:lvl1pPr>
          </a:lstStyle>
          <a:p>
            <a:r>
              <a:rPr lang="en-US" dirty="0"/>
              <a:t>9/3/20XX</a:t>
            </a:r>
          </a:p>
        </p:txBody>
      </p:sp>
      <p:sp>
        <p:nvSpPr>
          <p:cNvPr id="5" name="Footer Placeholder 4">
            <a:extLst>
              <a:ext uri="{FF2B5EF4-FFF2-40B4-BE49-F238E27FC236}">
                <a16:creationId xmlns:a16="http://schemas.microsoft.com/office/drawing/2014/main" id="{6140F15D-DD72-46D5-BF0F-F5064710700E}"/>
              </a:ext>
            </a:extLst>
          </p:cNvPr>
          <p:cNvSpPr>
            <a:spLocks noGrp="1"/>
          </p:cNvSpPr>
          <p:nvPr>
            <p:ph type="ftr" sz="quarter" idx="11"/>
          </p:nvPr>
        </p:nvSpPr>
        <p:spPr>
          <a:xfrm>
            <a:off x="8503920" y="841248"/>
            <a:ext cx="3630168" cy="365125"/>
          </a:xfrm>
        </p:spPr>
        <p:txBody>
          <a:bodyPr/>
          <a:lstStyle>
            <a:lvl1pPr>
              <a:defRPr>
                <a:solidFill>
                  <a:schemeClr val="bg1"/>
                </a:solidFill>
              </a:defRPr>
            </a:lvl1pPr>
          </a:lstStyle>
          <a:p>
            <a:r>
              <a:rPr lang="en-US" dirty="0"/>
              <a:t>Presentation Title</a:t>
            </a:r>
          </a:p>
        </p:txBody>
      </p:sp>
      <p:sp>
        <p:nvSpPr>
          <p:cNvPr id="6" name="Slide Number Placehold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a:lstStyle>
            <a:lvl1pPr>
              <a:defRPr>
                <a:solidFill>
                  <a:schemeClr val="bg1"/>
                </a:solidFill>
              </a:defRPr>
            </a:lvl1pPr>
          </a:lstStyle>
          <a:p>
            <a:fld id="{D8DA9DAA-006C-4F4B-980E-E3DF019B24E2}" type="slidenum">
              <a:rPr lang="en-US" smtClean="0"/>
              <a:pPr/>
              <a:t>‹#›</a:t>
            </a:fld>
            <a:endParaRPr lang="en-US" dirty="0"/>
          </a:p>
        </p:txBody>
      </p:sp>
      <p:sp>
        <p:nvSpPr>
          <p:cNvPr id="9" name="Graphic 22">
            <a:extLst>
              <a:ext uri="{FF2B5EF4-FFF2-40B4-BE49-F238E27FC236}">
                <a16:creationId xmlns:a16="http://schemas.microsoft.com/office/drawing/2014/main" id="{4EADA2ED-8A8C-4D17-8798-F26BF3B4CE25}"/>
              </a:ext>
            </a:extLst>
          </p:cNvPr>
          <p:cNvSpPr/>
          <p:nvPr userDrawn="1"/>
        </p:nvSpPr>
        <p:spPr>
          <a:xfrm>
            <a:off x="11202264" y="344083"/>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chemeClr val="bg1"/>
          </a:solidFill>
          <a:ln w="646" cap="flat">
            <a:noFill/>
            <a:prstDash val="solid"/>
            <a:miter/>
          </a:ln>
        </p:spPr>
        <p:txBody>
          <a:bodyPr rtlCol="0" anchor="ctr"/>
          <a:lstStyle/>
          <a:p>
            <a:endParaRPr lang="en-US" dirty="0"/>
          </a:p>
        </p:txBody>
      </p:sp>
      <p:sp>
        <p:nvSpPr>
          <p:cNvPr id="11" name="Graphic 23">
            <a:extLst>
              <a:ext uri="{FF2B5EF4-FFF2-40B4-BE49-F238E27FC236}">
                <a16:creationId xmlns:a16="http://schemas.microsoft.com/office/drawing/2014/main" id="{54AB3A25-6605-4446-9E53-ACEECD25E27B}"/>
              </a:ext>
            </a:extLst>
          </p:cNvPr>
          <p:cNvSpPr/>
          <p:nvPr userDrawn="1"/>
        </p:nvSpPr>
        <p:spPr>
          <a:xfrm>
            <a:off x="11563141" y="590910"/>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chemeClr val="bg1"/>
          </a:solidFill>
          <a:ln w="516" cap="flat">
            <a:noFill/>
            <a:prstDash val="solid"/>
            <a:miter/>
          </a:ln>
        </p:spPr>
        <p:txBody>
          <a:bodyPr rtlCol="0" anchor="ctr"/>
          <a:lstStyle/>
          <a:p>
            <a:endParaRPr lang="en-US" dirty="0"/>
          </a:p>
        </p:txBody>
      </p:sp>
    </p:spTree>
    <p:extLst>
      <p:ext uri="{BB962C8B-B14F-4D97-AF65-F5344CB8AC3E}">
        <p14:creationId xmlns:p14="http://schemas.microsoft.com/office/powerpoint/2010/main" val="1222635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257166-6921-4546-BA2C-99E464681F4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5B9122-6371-4049-B57A-33DED7DA2F76}"/>
              </a:ext>
            </a:extLst>
          </p:cNvPr>
          <p:cNvSpPr>
            <a:spLocks noGrp="1"/>
          </p:cNvSpPr>
          <p:nvPr>
            <p:ph sz="half" idx="1"/>
          </p:nvPr>
        </p:nvSpPr>
        <p:spPr>
          <a:xfrm>
            <a:off x="1444752" y="1825625"/>
            <a:ext cx="4553712" cy="4351338"/>
          </a:xfrm>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BA14555D-0753-4312-A26B-2338813F9BB1}"/>
              </a:ext>
            </a:extLst>
          </p:cNvPr>
          <p:cNvSpPr>
            <a:spLocks noGrp="1"/>
          </p:cNvSpPr>
          <p:nvPr>
            <p:ph sz="half" idx="2"/>
          </p:nvPr>
        </p:nvSpPr>
        <p:spPr>
          <a:xfrm>
            <a:off x="6784848" y="1825625"/>
            <a:ext cx="4553712" cy="4351338"/>
          </a:xfrm>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a:extLst>
              <a:ext uri="{FF2B5EF4-FFF2-40B4-BE49-F238E27FC236}">
                <a16:creationId xmlns:a16="http://schemas.microsoft.com/office/drawing/2014/main" id="{3FB7E8F4-3FB3-45AB-A381-9093CA95AAEE}"/>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10" name="Graphic 15">
            <a:extLst>
              <a:ext uri="{FF2B5EF4-FFF2-40B4-BE49-F238E27FC236}">
                <a16:creationId xmlns:a16="http://schemas.microsoft.com/office/drawing/2014/main" id="{D8685329-C6A1-4CB4-8AAE-150D0341F6A2}"/>
              </a:ext>
            </a:extLst>
          </p:cNvPr>
          <p:cNvSpPr/>
          <p:nvPr userDrawn="1"/>
        </p:nvSpPr>
        <p:spPr>
          <a:xfrm>
            <a:off x="10508317" y="492206"/>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p>
        </p:txBody>
      </p:sp>
      <p:sp>
        <p:nvSpPr>
          <p:cNvPr id="12" name="Graphic 16">
            <a:extLst>
              <a:ext uri="{FF2B5EF4-FFF2-40B4-BE49-F238E27FC236}">
                <a16:creationId xmlns:a16="http://schemas.microsoft.com/office/drawing/2014/main" id="{83CE1DAA-30A3-41AE-8AE1-A7EE5C48A6F3}"/>
              </a:ext>
            </a:extLst>
          </p:cNvPr>
          <p:cNvSpPr/>
          <p:nvPr userDrawn="1"/>
        </p:nvSpPr>
        <p:spPr>
          <a:xfrm>
            <a:off x="11477944" y="105558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accent2"/>
          </a:solidFill>
          <a:ln w="610" cap="flat">
            <a:noFill/>
            <a:prstDash val="solid"/>
            <a:miter/>
          </a:ln>
        </p:spPr>
        <p:txBody>
          <a:bodyPr rtlCol="0" anchor="ctr"/>
          <a:lstStyle/>
          <a:p>
            <a:endParaRPr lang="en-US" dirty="0"/>
          </a:p>
        </p:txBody>
      </p:sp>
      <p:sp>
        <p:nvSpPr>
          <p:cNvPr id="14" name="Graphic 14">
            <a:extLst>
              <a:ext uri="{FF2B5EF4-FFF2-40B4-BE49-F238E27FC236}">
                <a16:creationId xmlns:a16="http://schemas.microsoft.com/office/drawing/2014/main" id="{065162DD-7ACB-4F9C-90DD-24C743035892}"/>
              </a:ext>
            </a:extLst>
          </p:cNvPr>
          <p:cNvSpPr/>
          <p:nvPr userDrawn="1"/>
        </p:nvSpPr>
        <p:spPr>
          <a:xfrm>
            <a:off x="11241555" y="44663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p>
        </p:txBody>
      </p:sp>
    </p:spTree>
    <p:extLst>
      <p:ext uri="{BB962C8B-B14F-4D97-AF65-F5344CB8AC3E}">
        <p14:creationId xmlns:p14="http://schemas.microsoft.com/office/powerpoint/2010/main" val="12052880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FDA4224-F4E4-47A4-ACF7-2317493908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1679907-DC49-4B86-A34C-C97DBC26A93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DBC8A0-34FC-4B6E-B42B-A721267D89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1" i="0" cap="all" spc="100" baseline="0">
                <a:solidFill>
                  <a:schemeClr val="tx1">
                    <a:tint val="75000"/>
                  </a:schemeClr>
                </a:solidFill>
              </a:defRPr>
            </a:lvl1pPr>
          </a:lstStyle>
          <a:p>
            <a:r>
              <a:rPr lang="en-US" dirty="0"/>
              <a:t>9/3/20XX</a:t>
            </a:r>
          </a:p>
        </p:txBody>
      </p:sp>
      <p:sp>
        <p:nvSpPr>
          <p:cNvPr id="5" name="Footer Placeholder 4">
            <a:extLst>
              <a:ext uri="{FF2B5EF4-FFF2-40B4-BE49-F238E27FC236}">
                <a16:creationId xmlns:a16="http://schemas.microsoft.com/office/drawing/2014/main" id="{609AC0B6-4CC4-4E41-8A4D-F62E17F2857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tx1">
                    <a:tint val="75000"/>
                  </a:schemeClr>
                </a:solidFill>
              </a:defRPr>
            </a:lvl1pPr>
          </a:lstStyle>
          <a:p>
            <a:r>
              <a:rPr lang="en-US" dirty="0"/>
              <a:t>Presentation Title</a:t>
            </a:r>
          </a:p>
        </p:txBody>
      </p:sp>
      <p:sp>
        <p:nvSpPr>
          <p:cNvPr id="6" name="Slide Number Placeholder 5">
            <a:extLst>
              <a:ext uri="{FF2B5EF4-FFF2-40B4-BE49-F238E27FC236}">
                <a16:creationId xmlns:a16="http://schemas.microsoft.com/office/drawing/2014/main" id="{F6C0E9BD-90BD-46AE-8A0D-06796ADB76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1" i="0" cap="all" spc="100" baseline="0">
                <a:solidFill>
                  <a:schemeClr val="tx1">
                    <a:tint val="75000"/>
                  </a:schemeClr>
                </a:solidFill>
              </a:defRPr>
            </a:lvl1pPr>
          </a:lstStyle>
          <a:p>
            <a:fld id="{D8DA9DAA-006C-4F4B-980E-E3DF019B24E2}" type="slidenum">
              <a:rPr lang="en-US" smtClean="0"/>
              <a:t>‹#›</a:t>
            </a:fld>
            <a:endParaRPr lang="en-US" dirty="0"/>
          </a:p>
        </p:txBody>
      </p:sp>
    </p:spTree>
    <p:extLst>
      <p:ext uri="{BB962C8B-B14F-4D97-AF65-F5344CB8AC3E}">
        <p14:creationId xmlns:p14="http://schemas.microsoft.com/office/powerpoint/2010/main" val="1999713800"/>
      </p:ext>
    </p:extLst>
  </p:cSld>
  <p:clrMap bg1="lt1" tx1="dk1" bg2="lt2" tx2="dk2" accent1="accent1" accent2="accent2" accent3="accent3" accent4="accent4" accent5="accent5" accent6="accent6" hlink="hlink" folHlink="folHlink"/>
  <p:sldLayoutIdLst>
    <p:sldLayoutId id="2147483697" r:id="rId1"/>
    <p:sldLayoutId id="2147483708" r:id="rId2"/>
    <p:sldLayoutId id="2147483717" r:id="rId3"/>
    <p:sldLayoutId id="2147483710" r:id="rId4"/>
    <p:sldLayoutId id="2147483709" r:id="rId5"/>
    <p:sldLayoutId id="2147483698" r:id="rId6"/>
    <p:sldLayoutId id="2147483713" r:id="rId7"/>
    <p:sldLayoutId id="2147483712" r:id="rId8"/>
    <p:sldLayoutId id="2147483700" r:id="rId9"/>
    <p:sldLayoutId id="2147483701" r:id="rId10"/>
    <p:sldLayoutId id="2147483716" r:id="rId11"/>
    <p:sldLayoutId id="2147483714" r:id="rId12"/>
    <p:sldLayoutId id="2147483715" r:id="rId13"/>
    <p:sldLayoutId id="2147483702" r:id="rId14"/>
    <p:sldLayoutId id="2147483703" r:id="rId15"/>
    <p:sldLayoutId id="2147483704" r:id="rId16"/>
    <p:sldLayoutId id="2147483705" r:id="rId17"/>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9968B-2619-4F71-AB00-4C493E120805}"/>
              </a:ext>
            </a:extLst>
          </p:cNvPr>
          <p:cNvSpPr>
            <a:spLocks noGrp="1"/>
          </p:cNvSpPr>
          <p:nvPr>
            <p:ph type="ctrTitle"/>
          </p:nvPr>
        </p:nvSpPr>
        <p:spPr/>
        <p:txBody>
          <a:bodyPr/>
          <a:lstStyle/>
          <a:p>
            <a:r>
              <a:rPr lang="en-US" dirty="0"/>
              <a:t>6.2</a:t>
            </a:r>
          </a:p>
        </p:txBody>
      </p:sp>
      <p:sp>
        <p:nvSpPr>
          <p:cNvPr id="3" name="Subtitle 2">
            <a:extLst>
              <a:ext uri="{FF2B5EF4-FFF2-40B4-BE49-F238E27FC236}">
                <a16:creationId xmlns:a16="http://schemas.microsoft.com/office/drawing/2014/main" id="{A5F14073-9F68-4B7E-A576-26899D58C7A9}"/>
              </a:ext>
            </a:extLst>
          </p:cNvPr>
          <p:cNvSpPr>
            <a:spLocks noGrp="1"/>
          </p:cNvSpPr>
          <p:nvPr>
            <p:ph type="subTitle" idx="1"/>
          </p:nvPr>
        </p:nvSpPr>
        <p:spPr>
          <a:xfrm>
            <a:off x="2165761" y="3090043"/>
            <a:ext cx="9384477" cy="3837852"/>
          </a:xfrm>
        </p:spPr>
        <p:txBody>
          <a:bodyPr>
            <a:normAutofit/>
          </a:bodyPr>
          <a:lstStyle/>
          <a:p>
            <a:pPr marL="50800" lvl="0" indent="0" rtl="0">
              <a:lnSpc>
                <a:spcPct val="105000"/>
              </a:lnSpc>
              <a:spcBef>
                <a:spcPts val="0"/>
              </a:spcBef>
              <a:spcAft>
                <a:spcPts val="600"/>
              </a:spcAft>
              <a:buSzPts val="2800"/>
              <a:buNone/>
            </a:pPr>
            <a:r>
              <a:rPr lang="en-US" sz="2400" dirty="0">
                <a:solidFill>
                  <a:schemeClr val="tx2">
                    <a:lumMod val="75000"/>
                    <a:lumOff val="25000"/>
                  </a:schemeClr>
                </a:solidFill>
              </a:rPr>
              <a:t>Entry Questions:</a:t>
            </a:r>
          </a:p>
          <a:p>
            <a:pPr>
              <a:lnSpc>
                <a:spcPct val="105000"/>
              </a:lnSpc>
              <a:spcAft>
                <a:spcPts val="600"/>
              </a:spcAft>
            </a:pPr>
            <a:r>
              <a:rPr lang="en-US" sz="2400" dirty="0"/>
              <a:t>Explain why the semiconservative model is the correct model of DNA replication!</a:t>
            </a:r>
          </a:p>
          <a:p>
            <a:pPr>
              <a:lnSpc>
                <a:spcPct val="105000"/>
              </a:lnSpc>
              <a:spcAft>
                <a:spcPts val="600"/>
              </a:spcAft>
            </a:pPr>
            <a:r>
              <a:rPr lang="en-US" sz="2400" dirty="0"/>
              <a:t>What phase of the cell cycle do you think replication happens in?</a:t>
            </a:r>
          </a:p>
          <a:p>
            <a:pPr>
              <a:lnSpc>
                <a:spcPct val="105000"/>
              </a:lnSpc>
              <a:spcAft>
                <a:spcPts val="600"/>
              </a:spcAft>
            </a:pPr>
            <a:r>
              <a:rPr lang="en-US" sz="2400" dirty="0"/>
              <a:t>Talk in your groups! I will come around and check your understanding</a:t>
            </a:r>
          </a:p>
          <a:p>
            <a:endParaRPr lang="en-US" dirty="0"/>
          </a:p>
        </p:txBody>
      </p:sp>
    </p:spTree>
    <p:extLst>
      <p:ext uri="{BB962C8B-B14F-4D97-AF65-F5344CB8AC3E}">
        <p14:creationId xmlns:p14="http://schemas.microsoft.com/office/powerpoint/2010/main" val="1147698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D920E-00BC-2B87-B843-B499D149158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151C3333-0AA8-D8AF-4DCA-802B2B523D07}"/>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5B6F8FD1-ACCE-C7BA-1E9D-AEDE56209141}"/>
              </a:ext>
            </a:extLst>
          </p:cNvPr>
          <p:cNvPicPr>
            <a:picLocks noChangeAspect="1"/>
          </p:cNvPicPr>
          <p:nvPr/>
        </p:nvPicPr>
        <p:blipFill>
          <a:blip r:embed="rId2"/>
          <a:stretch>
            <a:fillRect/>
          </a:stretch>
        </p:blipFill>
        <p:spPr>
          <a:xfrm>
            <a:off x="500523" y="0"/>
            <a:ext cx="11190954" cy="6858000"/>
          </a:xfrm>
          <a:prstGeom prst="rect">
            <a:avLst/>
          </a:prstGeom>
        </p:spPr>
      </p:pic>
    </p:spTree>
    <p:extLst>
      <p:ext uri="{BB962C8B-B14F-4D97-AF65-F5344CB8AC3E}">
        <p14:creationId xmlns:p14="http://schemas.microsoft.com/office/powerpoint/2010/main" val="13343632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DA36F-78D9-ED32-7C00-0558DB967D3F}"/>
              </a:ext>
            </a:extLst>
          </p:cNvPr>
          <p:cNvSpPr>
            <a:spLocks noGrp="1"/>
          </p:cNvSpPr>
          <p:nvPr>
            <p:ph type="ctrTitle"/>
          </p:nvPr>
        </p:nvSpPr>
        <p:spPr/>
        <p:txBody>
          <a:bodyPr>
            <a:normAutofit fontScale="90000"/>
          </a:bodyPr>
          <a:lstStyle/>
          <a:p>
            <a:pPr marL="0" lvl="0" indent="0" rtl="0">
              <a:lnSpc>
                <a:spcPct val="115000"/>
              </a:lnSpc>
              <a:spcBef>
                <a:spcPts val="0"/>
              </a:spcBef>
              <a:spcAft>
                <a:spcPts val="0"/>
              </a:spcAft>
            </a:pPr>
            <a:r>
              <a:rPr lang="en-US" sz="2000" dirty="0"/>
              <a:t>3.</a:t>
            </a:r>
            <a:r>
              <a:rPr lang="en-US" sz="2000" b="1" dirty="0">
                <a:solidFill>
                  <a:srgbClr val="0000FF"/>
                </a:solidFill>
              </a:rPr>
              <a:t> </a:t>
            </a:r>
            <a:r>
              <a:rPr lang="en-US" sz="2000" dirty="0"/>
              <a:t>The enzyme </a:t>
            </a:r>
            <a:r>
              <a:rPr lang="en-US" sz="2000" b="1" dirty="0">
                <a:solidFill>
                  <a:srgbClr val="FF0000"/>
                </a:solidFill>
              </a:rPr>
              <a:t>primase </a:t>
            </a:r>
            <a:r>
              <a:rPr lang="en-US" sz="2000" dirty="0"/>
              <a:t>initiates replication by adding short segments of </a:t>
            </a:r>
            <a:r>
              <a:rPr lang="en-US" sz="2000" b="1" dirty="0">
                <a:solidFill>
                  <a:srgbClr val="CC0000"/>
                </a:solidFill>
              </a:rPr>
              <a:t>RNA</a:t>
            </a:r>
            <a:r>
              <a:rPr lang="en-US" sz="2000" dirty="0"/>
              <a:t>, called </a:t>
            </a:r>
            <a:r>
              <a:rPr lang="en-US" sz="2000" b="1" dirty="0">
                <a:solidFill>
                  <a:srgbClr val="E06666"/>
                </a:solidFill>
              </a:rPr>
              <a:t>primers</a:t>
            </a:r>
            <a:r>
              <a:rPr lang="en-US" sz="2000" dirty="0"/>
              <a:t>, to the parental DNA strand</a:t>
            </a:r>
            <a:br>
              <a:rPr lang="en-US" sz="2000" dirty="0"/>
            </a:br>
            <a:br>
              <a:rPr lang="en-US" sz="2000" dirty="0"/>
            </a:br>
            <a:r>
              <a:rPr lang="en-US" sz="2000" dirty="0"/>
              <a:t>The enzymes that synthesize DNA can only attach new DNA nucleotides to an existing strand of nucleotides</a:t>
            </a:r>
            <a:br>
              <a:rPr lang="en-US" sz="2000" dirty="0"/>
            </a:br>
            <a:r>
              <a:rPr lang="en-US" sz="2000" dirty="0"/>
              <a:t>Primers serve as the foundation for DNA synthesis</a:t>
            </a:r>
            <a:br>
              <a:rPr lang="en-US" sz="1600" dirty="0"/>
            </a:br>
            <a:endParaRPr lang="en-US" sz="1600" dirty="0"/>
          </a:p>
        </p:txBody>
      </p:sp>
      <p:sp>
        <p:nvSpPr>
          <p:cNvPr id="3" name="Subtitle 2">
            <a:extLst>
              <a:ext uri="{FF2B5EF4-FFF2-40B4-BE49-F238E27FC236}">
                <a16:creationId xmlns:a16="http://schemas.microsoft.com/office/drawing/2014/main" id="{12CECD0B-D4F4-1C78-621F-9D014E2A6C11}"/>
              </a:ext>
            </a:extLst>
          </p:cNvPr>
          <p:cNvSpPr>
            <a:spLocks noGrp="1"/>
          </p:cNvSpPr>
          <p:nvPr>
            <p:ph type="subTitle" idx="1"/>
          </p:nvPr>
        </p:nvSpPr>
        <p:spPr/>
        <p:txBody>
          <a:bodyPr/>
          <a:lstStyle/>
          <a:p>
            <a:endParaRPr lang="en-US" dirty="0"/>
          </a:p>
        </p:txBody>
      </p:sp>
      <p:pic>
        <p:nvPicPr>
          <p:cNvPr id="4" name="Google Shape;178;p27">
            <a:extLst>
              <a:ext uri="{FF2B5EF4-FFF2-40B4-BE49-F238E27FC236}">
                <a16:creationId xmlns:a16="http://schemas.microsoft.com/office/drawing/2014/main" id="{8C9339EF-DC48-AF02-ECD1-E486C6667679}"/>
              </a:ext>
            </a:extLst>
          </p:cNvPr>
          <p:cNvPicPr preferRelativeResize="0"/>
          <p:nvPr/>
        </p:nvPicPr>
        <p:blipFill rotWithShape="1">
          <a:blip r:embed="rId2">
            <a:alphaModFix/>
          </a:blip>
          <a:srcRect/>
          <a:stretch/>
        </p:blipFill>
        <p:spPr>
          <a:xfrm>
            <a:off x="1030999" y="3586175"/>
            <a:ext cx="8766051" cy="3271825"/>
          </a:xfrm>
          <a:prstGeom prst="rect">
            <a:avLst/>
          </a:prstGeom>
          <a:noFill/>
          <a:ln>
            <a:noFill/>
          </a:ln>
        </p:spPr>
      </p:pic>
      <p:grpSp>
        <p:nvGrpSpPr>
          <p:cNvPr id="5" name="Google Shape;179;p27">
            <a:extLst>
              <a:ext uri="{FF2B5EF4-FFF2-40B4-BE49-F238E27FC236}">
                <a16:creationId xmlns:a16="http://schemas.microsoft.com/office/drawing/2014/main" id="{28CDF111-5575-E5BB-A404-9F4B422F0330}"/>
              </a:ext>
            </a:extLst>
          </p:cNvPr>
          <p:cNvGrpSpPr/>
          <p:nvPr/>
        </p:nvGrpSpPr>
        <p:grpSpPr>
          <a:xfrm>
            <a:off x="1678565" y="4429919"/>
            <a:ext cx="650070" cy="466800"/>
            <a:chOff x="685800" y="1866750"/>
            <a:chExt cx="685800" cy="466800"/>
          </a:xfrm>
        </p:grpSpPr>
        <p:sp>
          <p:nvSpPr>
            <p:cNvPr id="6" name="Google Shape;180;p27">
              <a:extLst>
                <a:ext uri="{FF2B5EF4-FFF2-40B4-BE49-F238E27FC236}">
                  <a16:creationId xmlns:a16="http://schemas.microsoft.com/office/drawing/2014/main" id="{3DE50D04-9F1F-1E71-65E5-E56C24B7EEA4}"/>
                </a:ext>
              </a:extLst>
            </p:cNvPr>
            <p:cNvSpPr/>
            <p:nvPr/>
          </p:nvSpPr>
          <p:spPr>
            <a:xfrm>
              <a:off x="685800" y="2152650"/>
              <a:ext cx="685800" cy="180900"/>
            </a:xfrm>
            <a:prstGeom prst="rect">
              <a:avLst/>
            </a:prstGeom>
            <a:solidFill>
              <a:srgbClr val="FF00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 name="Google Shape;181;p27">
              <a:extLst>
                <a:ext uri="{FF2B5EF4-FFF2-40B4-BE49-F238E27FC236}">
                  <a16:creationId xmlns:a16="http://schemas.microsoft.com/office/drawing/2014/main" id="{A0523860-1C60-C8EE-9BC8-670B5A31E172}"/>
                </a:ext>
              </a:extLst>
            </p:cNvPr>
            <p:cNvSpPr/>
            <p:nvPr/>
          </p:nvSpPr>
          <p:spPr>
            <a:xfrm>
              <a:off x="685800" y="1866750"/>
              <a:ext cx="114300" cy="285900"/>
            </a:xfrm>
            <a:prstGeom prst="rect">
              <a:avLst/>
            </a:prstGeom>
            <a:solidFill>
              <a:srgbClr val="FF00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 name="Google Shape;182;p27">
              <a:extLst>
                <a:ext uri="{FF2B5EF4-FFF2-40B4-BE49-F238E27FC236}">
                  <a16:creationId xmlns:a16="http://schemas.microsoft.com/office/drawing/2014/main" id="{6C9E07CC-7399-BC4E-0464-BB45F92EF2C1}"/>
                </a:ext>
              </a:extLst>
            </p:cNvPr>
            <p:cNvSpPr/>
            <p:nvPr/>
          </p:nvSpPr>
          <p:spPr>
            <a:xfrm>
              <a:off x="971550" y="1866750"/>
              <a:ext cx="114300" cy="285900"/>
            </a:xfrm>
            <a:prstGeom prst="rect">
              <a:avLst/>
            </a:prstGeom>
            <a:solidFill>
              <a:srgbClr val="FF00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183;p27">
              <a:extLst>
                <a:ext uri="{FF2B5EF4-FFF2-40B4-BE49-F238E27FC236}">
                  <a16:creationId xmlns:a16="http://schemas.microsoft.com/office/drawing/2014/main" id="{469094D8-6BA4-CBA7-CB14-D4E7366A0BF2}"/>
                </a:ext>
              </a:extLst>
            </p:cNvPr>
            <p:cNvSpPr/>
            <p:nvPr/>
          </p:nvSpPr>
          <p:spPr>
            <a:xfrm>
              <a:off x="1257300" y="1866750"/>
              <a:ext cx="114300" cy="285900"/>
            </a:xfrm>
            <a:prstGeom prst="rect">
              <a:avLst/>
            </a:prstGeom>
            <a:solidFill>
              <a:srgbClr val="FF00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0" name="Google Shape;186;p27">
            <a:extLst>
              <a:ext uri="{FF2B5EF4-FFF2-40B4-BE49-F238E27FC236}">
                <a16:creationId xmlns:a16="http://schemas.microsoft.com/office/drawing/2014/main" id="{79BC7F4B-2B51-8832-2355-AEF292A469DE}"/>
              </a:ext>
            </a:extLst>
          </p:cNvPr>
          <p:cNvGrpSpPr/>
          <p:nvPr/>
        </p:nvGrpSpPr>
        <p:grpSpPr>
          <a:xfrm>
            <a:off x="720263" y="3148013"/>
            <a:ext cx="2566673" cy="1658256"/>
            <a:chOff x="-28425" y="1591750"/>
            <a:chExt cx="2314500" cy="3671719"/>
          </a:xfrm>
        </p:grpSpPr>
        <p:cxnSp>
          <p:nvCxnSpPr>
            <p:cNvPr id="11" name="Google Shape;187;p27">
              <a:extLst>
                <a:ext uri="{FF2B5EF4-FFF2-40B4-BE49-F238E27FC236}">
                  <a16:creationId xmlns:a16="http://schemas.microsoft.com/office/drawing/2014/main" id="{9ED5A62C-0FFE-2AA5-7BD5-17C793ADF217}"/>
                </a:ext>
              </a:extLst>
            </p:cNvPr>
            <p:cNvCxnSpPr/>
            <p:nvPr/>
          </p:nvCxnSpPr>
          <p:spPr>
            <a:xfrm flipH="1">
              <a:off x="1486187" y="4072769"/>
              <a:ext cx="431100" cy="1190700"/>
            </a:xfrm>
            <a:prstGeom prst="straightConnector1">
              <a:avLst/>
            </a:prstGeom>
            <a:noFill/>
            <a:ln w="28575" cap="flat" cmpd="sng">
              <a:solidFill>
                <a:srgbClr val="000000"/>
              </a:solidFill>
              <a:prstDash val="solid"/>
              <a:round/>
              <a:headEnd type="none" w="sm" len="sm"/>
              <a:tailEnd type="triangle" w="med" len="med"/>
            </a:ln>
          </p:spPr>
        </p:cxnSp>
        <p:sp>
          <p:nvSpPr>
            <p:cNvPr id="12" name="Google Shape;188;p27">
              <a:extLst>
                <a:ext uri="{FF2B5EF4-FFF2-40B4-BE49-F238E27FC236}">
                  <a16:creationId xmlns:a16="http://schemas.microsoft.com/office/drawing/2014/main" id="{B0160EBB-15A0-571D-56DF-B9B0AE77A75C}"/>
                </a:ext>
              </a:extLst>
            </p:cNvPr>
            <p:cNvSpPr txBox="1"/>
            <p:nvPr/>
          </p:nvSpPr>
          <p:spPr>
            <a:xfrm>
              <a:off x="-28425" y="1591750"/>
              <a:ext cx="2314500" cy="571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 sz="2800" b="0" i="0" u="none" strike="noStrike" cap="none" dirty="0">
                  <a:solidFill>
                    <a:srgbClr val="000000"/>
                  </a:solidFill>
                  <a:latin typeface="Arial"/>
                  <a:ea typeface="Arial"/>
                  <a:cs typeface="Arial"/>
                  <a:sym typeface="Arial"/>
                </a:rPr>
                <a:t>RNA primer</a:t>
              </a:r>
              <a:endParaRPr sz="2800" b="0" i="0" u="none" strike="noStrike" cap="none" dirty="0">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239535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ppt_x</p:attrName>
                                        </p:attrNameLst>
                                      </p:cBhvr>
                                      <p:tavLst>
                                        <p:tav tm="0">
                                          <p:val>
                                            <p:strVal val="#ppt_x-1"/>
                                          </p:val>
                                        </p:tav>
                                        <p:tav tm="100000">
                                          <p:val>
                                            <p:strVal val="#ppt_x"/>
                                          </p:val>
                                        </p:tav>
                                      </p:tavLst>
                                    </p:anim>
                                  </p:childTnLst>
                                </p:cTn>
                              </p:par>
                              <p:par>
                                <p:cTn id="8" presetID="1"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9E62D8-D7C1-02DB-2EB5-DBD7251B7CF9}"/>
              </a:ext>
            </a:extLst>
          </p:cNvPr>
          <p:cNvSpPr txBox="1"/>
          <p:nvPr/>
        </p:nvSpPr>
        <p:spPr>
          <a:xfrm>
            <a:off x="1456944" y="960120"/>
            <a:ext cx="7173310" cy="5331781"/>
          </a:xfrm>
          <a:prstGeom prst="rect">
            <a:avLst/>
          </a:prstGeom>
          <a:noFill/>
        </p:spPr>
        <p:txBody>
          <a:bodyPr wrap="square">
            <a:spAutoFit/>
          </a:bodyPr>
          <a:lstStyle/>
          <a:p>
            <a:pPr marL="0" lvl="0" indent="0" algn="l" rtl="0">
              <a:lnSpc>
                <a:spcPct val="115000"/>
              </a:lnSpc>
              <a:spcBef>
                <a:spcPts val="0"/>
              </a:spcBef>
              <a:spcAft>
                <a:spcPts val="0"/>
              </a:spcAft>
              <a:buSzPts val="2800"/>
              <a:buNone/>
            </a:pPr>
            <a:r>
              <a:rPr lang="en-US" sz="2800" dirty="0">
                <a:solidFill>
                  <a:schemeClr val="bg1"/>
                </a:solidFill>
              </a:rPr>
              <a:t>4. Antiparallel elongation</a:t>
            </a:r>
          </a:p>
          <a:p>
            <a:pPr marL="457200" lvl="0" indent="-406400" algn="l" rtl="0">
              <a:lnSpc>
                <a:spcPct val="115000"/>
              </a:lnSpc>
              <a:spcBef>
                <a:spcPts val="0"/>
              </a:spcBef>
              <a:spcAft>
                <a:spcPts val="0"/>
              </a:spcAft>
              <a:buSzPts val="2800"/>
              <a:buChar char="●"/>
            </a:pPr>
            <a:r>
              <a:rPr lang="en-US" b="1" dirty="0">
                <a:solidFill>
                  <a:srgbClr val="FF0000"/>
                </a:solidFill>
              </a:rPr>
              <a:t>DNA Polymerase III </a:t>
            </a:r>
            <a:r>
              <a:rPr lang="en-US" dirty="0">
                <a:solidFill>
                  <a:srgbClr val="FF0000"/>
                </a:solidFill>
              </a:rPr>
              <a:t>(DNAP III) </a:t>
            </a:r>
            <a:r>
              <a:rPr lang="en-US" dirty="0">
                <a:solidFill>
                  <a:schemeClr val="bg1"/>
                </a:solidFill>
              </a:rPr>
              <a:t>attaches to each primer on the parental strand and </a:t>
            </a:r>
            <a:r>
              <a:rPr lang="en-US" b="1" dirty="0">
                <a:solidFill>
                  <a:schemeClr val="bg1"/>
                </a:solidFill>
              </a:rPr>
              <a:t>moves</a:t>
            </a:r>
            <a:r>
              <a:rPr lang="en-US" dirty="0">
                <a:solidFill>
                  <a:schemeClr val="bg1"/>
                </a:solidFill>
              </a:rPr>
              <a:t> in the </a:t>
            </a:r>
            <a:r>
              <a:rPr lang="en-US" b="1" dirty="0">
                <a:solidFill>
                  <a:schemeClr val="bg1"/>
                </a:solidFill>
              </a:rPr>
              <a:t>3’ to 5’</a:t>
            </a:r>
            <a:r>
              <a:rPr lang="en-US" dirty="0">
                <a:solidFill>
                  <a:schemeClr val="bg1"/>
                </a:solidFill>
              </a:rPr>
              <a:t> direction</a:t>
            </a:r>
          </a:p>
          <a:p>
            <a:pPr marL="914400" lvl="1" indent="-393700" algn="l" rtl="0">
              <a:lnSpc>
                <a:spcPct val="115000"/>
              </a:lnSpc>
              <a:spcBef>
                <a:spcPts val="0"/>
              </a:spcBef>
              <a:spcAft>
                <a:spcPts val="0"/>
              </a:spcAft>
              <a:buSzPts val="2600"/>
              <a:buChar char="○"/>
            </a:pPr>
            <a:r>
              <a:rPr lang="en-US" sz="2600" dirty="0">
                <a:solidFill>
                  <a:schemeClr val="bg1"/>
                </a:solidFill>
              </a:rPr>
              <a:t>As it moves, it adds nucleotides to the </a:t>
            </a:r>
            <a:r>
              <a:rPr lang="en-US" sz="2600" u="sng" dirty="0">
                <a:solidFill>
                  <a:schemeClr val="bg1"/>
                </a:solidFill>
              </a:rPr>
              <a:t>new</a:t>
            </a:r>
            <a:r>
              <a:rPr lang="en-US" sz="2600" dirty="0">
                <a:solidFill>
                  <a:schemeClr val="bg1"/>
                </a:solidFill>
              </a:rPr>
              <a:t> strand in the 5’ to 3’ direction</a:t>
            </a:r>
          </a:p>
          <a:p>
            <a:pPr marL="914400" lvl="1" indent="-393700" algn="l" rtl="0">
              <a:lnSpc>
                <a:spcPct val="115000"/>
              </a:lnSpc>
              <a:spcBef>
                <a:spcPts val="0"/>
              </a:spcBef>
              <a:spcAft>
                <a:spcPts val="0"/>
              </a:spcAft>
              <a:buSzPts val="2600"/>
              <a:buChar char="○"/>
            </a:pPr>
            <a:r>
              <a:rPr lang="en-US" sz="2600" dirty="0">
                <a:solidFill>
                  <a:schemeClr val="bg1"/>
                </a:solidFill>
              </a:rPr>
              <a:t>The DNAP III that follows helicase is known as the </a:t>
            </a:r>
            <a:r>
              <a:rPr lang="en-US" sz="2600" b="1" dirty="0">
                <a:solidFill>
                  <a:schemeClr val="bg1"/>
                </a:solidFill>
              </a:rPr>
              <a:t>leading strand</a:t>
            </a:r>
            <a:r>
              <a:rPr lang="en-US" sz="2600" dirty="0">
                <a:solidFill>
                  <a:schemeClr val="bg1"/>
                </a:solidFill>
              </a:rPr>
              <a:t> and it only requires </a:t>
            </a:r>
            <a:r>
              <a:rPr lang="en-US" sz="2600" u="sng" dirty="0">
                <a:solidFill>
                  <a:schemeClr val="bg1"/>
                </a:solidFill>
              </a:rPr>
              <a:t>one</a:t>
            </a:r>
            <a:r>
              <a:rPr lang="en-US" sz="2600" dirty="0">
                <a:solidFill>
                  <a:schemeClr val="bg1"/>
                </a:solidFill>
              </a:rPr>
              <a:t> primer</a:t>
            </a:r>
          </a:p>
          <a:p>
            <a:pPr marL="914400" lvl="1" indent="-393700" algn="l" rtl="0">
              <a:lnSpc>
                <a:spcPct val="115000"/>
              </a:lnSpc>
              <a:spcBef>
                <a:spcPts val="0"/>
              </a:spcBef>
              <a:spcAft>
                <a:spcPts val="0"/>
              </a:spcAft>
              <a:buSzPts val="2600"/>
              <a:buChar char="○"/>
            </a:pPr>
            <a:r>
              <a:rPr lang="en-US" sz="2600" dirty="0">
                <a:solidFill>
                  <a:schemeClr val="bg1"/>
                </a:solidFill>
              </a:rPr>
              <a:t>The DNAP III on the other parental strand that moves away from helicase is known as the </a:t>
            </a:r>
            <a:r>
              <a:rPr lang="en-US" sz="2600" b="1" dirty="0">
                <a:solidFill>
                  <a:schemeClr val="bg1"/>
                </a:solidFill>
              </a:rPr>
              <a:t>lagging strand</a:t>
            </a:r>
            <a:r>
              <a:rPr lang="en-US" sz="2600" dirty="0">
                <a:solidFill>
                  <a:schemeClr val="bg1"/>
                </a:solidFill>
              </a:rPr>
              <a:t> and requires </a:t>
            </a:r>
            <a:r>
              <a:rPr lang="en-US" sz="2600" u="sng" dirty="0">
                <a:solidFill>
                  <a:schemeClr val="bg1"/>
                </a:solidFill>
              </a:rPr>
              <a:t>many</a:t>
            </a:r>
            <a:r>
              <a:rPr lang="en-US" sz="2600" dirty="0">
                <a:solidFill>
                  <a:schemeClr val="bg1"/>
                </a:solidFill>
              </a:rPr>
              <a:t> primers</a:t>
            </a:r>
          </a:p>
        </p:txBody>
      </p:sp>
    </p:spTree>
    <p:extLst>
      <p:ext uri="{BB962C8B-B14F-4D97-AF65-F5344CB8AC3E}">
        <p14:creationId xmlns:p14="http://schemas.microsoft.com/office/powerpoint/2010/main" val="16418478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1B5B71-2D9B-3702-F9BE-72E2A2887B3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B03B0376-D7D2-9931-1086-3C3F2C59B9BD}"/>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C7F2870C-C8E4-876C-F4BD-B47BB5800CAB}"/>
              </a:ext>
            </a:extLst>
          </p:cNvPr>
          <p:cNvPicPr>
            <a:picLocks noChangeAspect="1"/>
          </p:cNvPicPr>
          <p:nvPr/>
        </p:nvPicPr>
        <p:blipFill>
          <a:blip r:embed="rId2"/>
          <a:stretch>
            <a:fillRect/>
          </a:stretch>
        </p:blipFill>
        <p:spPr>
          <a:xfrm>
            <a:off x="698876" y="0"/>
            <a:ext cx="10794248" cy="6858000"/>
          </a:xfrm>
          <a:prstGeom prst="rect">
            <a:avLst/>
          </a:prstGeom>
        </p:spPr>
      </p:pic>
    </p:spTree>
    <p:extLst>
      <p:ext uri="{BB962C8B-B14F-4D97-AF65-F5344CB8AC3E}">
        <p14:creationId xmlns:p14="http://schemas.microsoft.com/office/powerpoint/2010/main" val="1872873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74955-ED70-A563-7E1F-E1EB86E49AAE}"/>
              </a:ext>
            </a:extLst>
          </p:cNvPr>
          <p:cNvSpPr>
            <a:spLocks noGrp="1"/>
          </p:cNvSpPr>
          <p:nvPr>
            <p:ph type="title"/>
          </p:nvPr>
        </p:nvSpPr>
        <p:spPr/>
        <p:txBody>
          <a:bodyPr/>
          <a:lstStyle/>
          <a:p>
            <a:r>
              <a:rPr lang="en-US" dirty="0"/>
              <a:t>Steps in replication</a:t>
            </a:r>
          </a:p>
        </p:txBody>
      </p:sp>
      <p:sp>
        <p:nvSpPr>
          <p:cNvPr id="3" name="Content Placeholder 2">
            <a:extLst>
              <a:ext uri="{FF2B5EF4-FFF2-40B4-BE49-F238E27FC236}">
                <a16:creationId xmlns:a16="http://schemas.microsoft.com/office/drawing/2014/main" id="{75E7EA89-8DCB-5668-2B78-0600460C1E05}"/>
              </a:ext>
            </a:extLst>
          </p:cNvPr>
          <p:cNvSpPr>
            <a:spLocks noGrp="1"/>
          </p:cNvSpPr>
          <p:nvPr>
            <p:ph idx="1"/>
          </p:nvPr>
        </p:nvSpPr>
        <p:spPr/>
        <p:txBody>
          <a:bodyPr/>
          <a:lstStyle/>
          <a:p>
            <a:pPr marL="0" lvl="0" indent="0" algn="l" rtl="0">
              <a:lnSpc>
                <a:spcPct val="115000"/>
              </a:lnSpc>
              <a:spcBef>
                <a:spcPts val="0"/>
              </a:spcBef>
              <a:spcAft>
                <a:spcPts val="0"/>
              </a:spcAft>
              <a:buSzPts val="2800"/>
              <a:buNone/>
            </a:pPr>
            <a:r>
              <a:rPr lang="en-US" dirty="0"/>
              <a:t>5. The </a:t>
            </a:r>
            <a:r>
              <a:rPr lang="en-US" b="1" dirty="0">
                <a:solidFill>
                  <a:srgbClr val="9900FF"/>
                </a:solidFill>
              </a:rPr>
              <a:t>leading</a:t>
            </a:r>
            <a:r>
              <a:rPr lang="en-US" dirty="0"/>
              <a:t> strand is synthesized in one continuous segment, but since the </a:t>
            </a:r>
            <a:r>
              <a:rPr lang="en-US" dirty="0">
                <a:solidFill>
                  <a:srgbClr val="FF00FF"/>
                </a:solidFill>
              </a:rPr>
              <a:t>lagging</a:t>
            </a:r>
            <a:r>
              <a:rPr lang="en-US" dirty="0"/>
              <a:t> strand moves </a:t>
            </a:r>
            <a:r>
              <a:rPr lang="en-US" u="sng" dirty="0"/>
              <a:t>away</a:t>
            </a:r>
            <a:r>
              <a:rPr lang="en-US" dirty="0"/>
              <a:t> from the replication fork it is synthesized in </a:t>
            </a:r>
            <a:r>
              <a:rPr lang="en-US" u="sng" dirty="0">
                <a:solidFill>
                  <a:srgbClr val="FF00FF"/>
                </a:solidFill>
              </a:rPr>
              <a:t>chunks</a:t>
            </a:r>
          </a:p>
          <a:p>
            <a:pPr marL="457200" lvl="0" indent="-406400" algn="l" rtl="0">
              <a:lnSpc>
                <a:spcPct val="115000"/>
              </a:lnSpc>
              <a:spcBef>
                <a:spcPts val="0"/>
              </a:spcBef>
              <a:spcAft>
                <a:spcPts val="0"/>
              </a:spcAft>
              <a:buSzPts val="2800"/>
              <a:buChar char="●"/>
            </a:pPr>
            <a:r>
              <a:rPr lang="en-US" b="1" dirty="0">
                <a:solidFill>
                  <a:srgbClr val="FF0000"/>
                </a:solidFill>
              </a:rPr>
              <a:t>Okazaki fragments</a:t>
            </a:r>
            <a:r>
              <a:rPr lang="en-US" dirty="0"/>
              <a:t>: segments of the lagging strand</a:t>
            </a:r>
          </a:p>
          <a:p>
            <a:endParaRPr lang="en-US" dirty="0"/>
          </a:p>
        </p:txBody>
      </p:sp>
      <p:sp>
        <p:nvSpPr>
          <p:cNvPr id="4" name="Slide Number Placeholder 3">
            <a:extLst>
              <a:ext uri="{FF2B5EF4-FFF2-40B4-BE49-F238E27FC236}">
                <a16:creationId xmlns:a16="http://schemas.microsoft.com/office/drawing/2014/main" id="{A965A041-F876-714A-8A50-BB1CB92CC8F4}"/>
              </a:ext>
            </a:extLst>
          </p:cNvPr>
          <p:cNvSpPr>
            <a:spLocks noGrp="1"/>
          </p:cNvSpPr>
          <p:nvPr>
            <p:ph type="sldNum" sz="quarter" idx="12"/>
          </p:nvPr>
        </p:nvSpPr>
        <p:spPr/>
        <p:txBody>
          <a:bodyPr/>
          <a:lstStyle/>
          <a:p>
            <a:fld id="{D8DA9DAA-006C-4F4B-980E-E3DF019B24E2}" type="slidenum">
              <a:rPr lang="en-US" smtClean="0"/>
              <a:t>14</a:t>
            </a:fld>
            <a:endParaRPr lang="en-US" dirty="0"/>
          </a:p>
        </p:txBody>
      </p:sp>
    </p:spTree>
    <p:extLst>
      <p:ext uri="{BB962C8B-B14F-4D97-AF65-F5344CB8AC3E}">
        <p14:creationId xmlns:p14="http://schemas.microsoft.com/office/powerpoint/2010/main" val="37564362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22965-6BFB-7FD8-61EF-44909BDE967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DA1ADD1-149A-B831-EBFF-BA781F286569}"/>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73382EFB-5330-8C0A-6F6F-FA7F7852779F}"/>
              </a:ext>
            </a:extLst>
          </p:cNvPr>
          <p:cNvSpPr>
            <a:spLocks noGrp="1"/>
          </p:cNvSpPr>
          <p:nvPr>
            <p:ph type="sldNum" sz="quarter" idx="12"/>
          </p:nvPr>
        </p:nvSpPr>
        <p:spPr/>
        <p:txBody>
          <a:bodyPr/>
          <a:lstStyle/>
          <a:p>
            <a:fld id="{D8DA9DAA-006C-4F4B-980E-E3DF019B24E2}" type="slidenum">
              <a:rPr lang="en-US" smtClean="0"/>
              <a:t>15</a:t>
            </a:fld>
            <a:endParaRPr lang="en-US" dirty="0"/>
          </a:p>
        </p:txBody>
      </p:sp>
      <p:pic>
        <p:nvPicPr>
          <p:cNvPr id="6" name="Picture 5">
            <a:extLst>
              <a:ext uri="{FF2B5EF4-FFF2-40B4-BE49-F238E27FC236}">
                <a16:creationId xmlns:a16="http://schemas.microsoft.com/office/drawing/2014/main" id="{B8DE51C3-FDF5-FB7D-4F06-92F426799128}"/>
              </a:ext>
            </a:extLst>
          </p:cNvPr>
          <p:cNvPicPr>
            <a:picLocks noChangeAspect="1"/>
          </p:cNvPicPr>
          <p:nvPr/>
        </p:nvPicPr>
        <p:blipFill>
          <a:blip r:embed="rId2"/>
          <a:stretch>
            <a:fillRect/>
          </a:stretch>
        </p:blipFill>
        <p:spPr>
          <a:xfrm>
            <a:off x="162781" y="0"/>
            <a:ext cx="11866438" cy="6858000"/>
          </a:xfrm>
          <a:prstGeom prst="rect">
            <a:avLst/>
          </a:prstGeom>
        </p:spPr>
      </p:pic>
    </p:spTree>
    <p:extLst>
      <p:ext uri="{BB962C8B-B14F-4D97-AF65-F5344CB8AC3E}">
        <p14:creationId xmlns:p14="http://schemas.microsoft.com/office/powerpoint/2010/main" val="14481070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1DA88-49EF-3F85-2B92-D45CD10DEE8D}"/>
              </a:ext>
            </a:extLst>
          </p:cNvPr>
          <p:cNvSpPr>
            <a:spLocks noGrp="1"/>
          </p:cNvSpPr>
          <p:nvPr>
            <p:ph type="title"/>
          </p:nvPr>
        </p:nvSpPr>
        <p:spPr/>
        <p:txBody>
          <a:bodyPr/>
          <a:lstStyle/>
          <a:p>
            <a:r>
              <a:rPr lang="en-US" dirty="0"/>
              <a:t>Steps in replication </a:t>
            </a:r>
          </a:p>
        </p:txBody>
      </p:sp>
      <p:sp>
        <p:nvSpPr>
          <p:cNvPr id="3" name="Content Placeholder 2">
            <a:extLst>
              <a:ext uri="{FF2B5EF4-FFF2-40B4-BE49-F238E27FC236}">
                <a16:creationId xmlns:a16="http://schemas.microsoft.com/office/drawing/2014/main" id="{E2624033-15D1-7C04-3E49-67756821C3B2}"/>
              </a:ext>
            </a:extLst>
          </p:cNvPr>
          <p:cNvSpPr>
            <a:spLocks noGrp="1"/>
          </p:cNvSpPr>
          <p:nvPr>
            <p:ph idx="1"/>
          </p:nvPr>
        </p:nvSpPr>
        <p:spPr/>
        <p:txBody>
          <a:bodyPr/>
          <a:lstStyle/>
          <a:p>
            <a:pPr marL="0" lvl="0" indent="0" algn="l" rtl="0">
              <a:lnSpc>
                <a:spcPct val="115000"/>
              </a:lnSpc>
              <a:spcBef>
                <a:spcPts val="0"/>
              </a:spcBef>
              <a:spcAft>
                <a:spcPts val="0"/>
              </a:spcAft>
              <a:buSzPts val="2800"/>
              <a:buNone/>
            </a:pPr>
            <a:r>
              <a:rPr lang="en-US" dirty="0"/>
              <a:t>6. </a:t>
            </a:r>
            <a:r>
              <a:rPr lang="en-US" dirty="0">
                <a:solidFill>
                  <a:schemeClr val="dk1"/>
                </a:solidFill>
              </a:rPr>
              <a:t>After </a:t>
            </a:r>
            <a:r>
              <a:rPr lang="en-US" b="1" dirty="0">
                <a:solidFill>
                  <a:srgbClr val="E69138"/>
                </a:solidFill>
              </a:rPr>
              <a:t>DNAP III</a:t>
            </a:r>
            <a:r>
              <a:rPr lang="en-US" dirty="0">
                <a:solidFill>
                  <a:schemeClr val="dk1"/>
                </a:solidFill>
              </a:rPr>
              <a:t> forms an </a:t>
            </a:r>
            <a:r>
              <a:rPr lang="en-US" dirty="0" err="1">
                <a:solidFill>
                  <a:schemeClr val="dk1"/>
                </a:solidFill>
              </a:rPr>
              <a:t>okazaki</a:t>
            </a:r>
            <a:r>
              <a:rPr lang="en-US" dirty="0">
                <a:solidFill>
                  <a:schemeClr val="dk1"/>
                </a:solidFill>
              </a:rPr>
              <a:t> fragment, </a:t>
            </a:r>
            <a:r>
              <a:rPr lang="en-US" b="1" dirty="0">
                <a:solidFill>
                  <a:srgbClr val="38761D"/>
                </a:solidFill>
              </a:rPr>
              <a:t>DNAP I </a:t>
            </a:r>
            <a:r>
              <a:rPr lang="en-US" dirty="0">
                <a:solidFill>
                  <a:schemeClr val="dk1"/>
                </a:solidFill>
              </a:rPr>
              <a:t>replaces </a:t>
            </a:r>
            <a:r>
              <a:rPr lang="en-US" b="1" dirty="0">
                <a:solidFill>
                  <a:srgbClr val="CC0000"/>
                </a:solidFill>
              </a:rPr>
              <a:t>RNA</a:t>
            </a:r>
            <a:r>
              <a:rPr lang="en-US" dirty="0">
                <a:solidFill>
                  <a:schemeClr val="dk1"/>
                </a:solidFill>
              </a:rPr>
              <a:t> nucleotides with </a:t>
            </a:r>
            <a:r>
              <a:rPr lang="en-US" b="1" dirty="0">
                <a:solidFill>
                  <a:srgbClr val="0B5394"/>
                </a:solidFill>
              </a:rPr>
              <a:t>DNA</a:t>
            </a:r>
            <a:r>
              <a:rPr lang="en-US" dirty="0">
                <a:solidFill>
                  <a:schemeClr val="dk1"/>
                </a:solidFill>
              </a:rPr>
              <a:t> nucleotides</a:t>
            </a:r>
          </a:p>
          <a:p>
            <a:pPr marL="457200" lvl="0" indent="-406400" algn="l" rtl="0">
              <a:lnSpc>
                <a:spcPct val="115000"/>
              </a:lnSpc>
              <a:spcBef>
                <a:spcPts val="0"/>
              </a:spcBef>
              <a:spcAft>
                <a:spcPts val="0"/>
              </a:spcAft>
              <a:buSzPts val="2800"/>
              <a:buChar char="●"/>
            </a:pPr>
            <a:r>
              <a:rPr lang="en-US" b="1" dirty="0">
                <a:solidFill>
                  <a:srgbClr val="FF0000"/>
                </a:solidFill>
              </a:rPr>
              <a:t>DNA ligase</a:t>
            </a:r>
            <a:r>
              <a:rPr lang="en-US" dirty="0"/>
              <a:t>: joins the </a:t>
            </a:r>
            <a:r>
              <a:rPr lang="en-US" dirty="0" err="1"/>
              <a:t>okazaki</a:t>
            </a:r>
            <a:r>
              <a:rPr lang="en-US" dirty="0"/>
              <a:t> fragments forming a continuous DNA strand</a:t>
            </a:r>
          </a:p>
          <a:p>
            <a:endParaRPr lang="en-US" dirty="0"/>
          </a:p>
        </p:txBody>
      </p:sp>
      <p:sp>
        <p:nvSpPr>
          <p:cNvPr id="4" name="Slide Number Placeholder 3">
            <a:extLst>
              <a:ext uri="{FF2B5EF4-FFF2-40B4-BE49-F238E27FC236}">
                <a16:creationId xmlns:a16="http://schemas.microsoft.com/office/drawing/2014/main" id="{521B611F-4F01-5F69-9D29-68DCB41395C1}"/>
              </a:ext>
            </a:extLst>
          </p:cNvPr>
          <p:cNvSpPr>
            <a:spLocks noGrp="1"/>
          </p:cNvSpPr>
          <p:nvPr>
            <p:ph type="sldNum" sz="quarter" idx="12"/>
          </p:nvPr>
        </p:nvSpPr>
        <p:spPr/>
        <p:txBody>
          <a:bodyPr/>
          <a:lstStyle/>
          <a:p>
            <a:fld id="{D8DA9DAA-006C-4F4B-980E-E3DF019B24E2}" type="slidenum">
              <a:rPr lang="en-US" smtClean="0"/>
              <a:t>16</a:t>
            </a:fld>
            <a:endParaRPr lang="en-US" dirty="0"/>
          </a:p>
        </p:txBody>
      </p:sp>
    </p:spTree>
    <p:extLst>
      <p:ext uri="{BB962C8B-B14F-4D97-AF65-F5344CB8AC3E}">
        <p14:creationId xmlns:p14="http://schemas.microsoft.com/office/powerpoint/2010/main" val="37029285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591AA-419B-C062-404B-5461BD5BDF33}"/>
              </a:ext>
            </a:extLst>
          </p:cNvPr>
          <p:cNvSpPr>
            <a:spLocks noGrp="1"/>
          </p:cNvSpPr>
          <p:nvPr>
            <p:ph type="title"/>
          </p:nvPr>
        </p:nvSpPr>
        <p:spPr/>
        <p:txBody>
          <a:bodyPr/>
          <a:lstStyle/>
          <a:p>
            <a:r>
              <a:rPr lang="en-US" dirty="0"/>
              <a:t>Todays Schedule</a:t>
            </a:r>
          </a:p>
        </p:txBody>
      </p:sp>
      <p:sp>
        <p:nvSpPr>
          <p:cNvPr id="3" name="Content Placeholder 2">
            <a:extLst>
              <a:ext uri="{FF2B5EF4-FFF2-40B4-BE49-F238E27FC236}">
                <a16:creationId xmlns:a16="http://schemas.microsoft.com/office/drawing/2014/main" id="{E7282E6D-9F6D-240D-2A77-84BC08EAAE00}"/>
              </a:ext>
            </a:extLst>
          </p:cNvPr>
          <p:cNvSpPr>
            <a:spLocks noGrp="1"/>
          </p:cNvSpPr>
          <p:nvPr>
            <p:ph sz="half" idx="1"/>
          </p:nvPr>
        </p:nvSpPr>
        <p:spPr/>
        <p:txBody>
          <a:bodyPr/>
          <a:lstStyle/>
          <a:p>
            <a:r>
              <a:rPr lang="en-US" sz="2400" dirty="0"/>
              <a:t>Lecture</a:t>
            </a:r>
          </a:p>
          <a:p>
            <a:pPr marL="139700" indent="0">
              <a:buNone/>
            </a:pPr>
            <a:r>
              <a:rPr lang="en-US" sz="2400" dirty="0"/>
              <a:t>6.2 Chat</a:t>
            </a:r>
          </a:p>
          <a:p>
            <a:pPr marL="139700" indent="0">
              <a:buNone/>
            </a:pPr>
            <a:endParaRPr lang="en-US" sz="2400" dirty="0"/>
          </a:p>
          <a:p>
            <a:pPr marL="139700" indent="0">
              <a:buNone/>
            </a:pPr>
            <a:r>
              <a:rPr lang="en-US" sz="2400" dirty="0"/>
              <a:t>6.2 Reflection (due at the end of class, if you don’t finish it is HW tonight)</a:t>
            </a:r>
          </a:p>
          <a:p>
            <a:endParaRPr lang="en-US" dirty="0"/>
          </a:p>
        </p:txBody>
      </p:sp>
      <p:sp>
        <p:nvSpPr>
          <p:cNvPr id="4" name="Content Placeholder 3">
            <a:extLst>
              <a:ext uri="{FF2B5EF4-FFF2-40B4-BE49-F238E27FC236}">
                <a16:creationId xmlns:a16="http://schemas.microsoft.com/office/drawing/2014/main" id="{D750888F-3135-CA23-1C73-C8F59769D153}"/>
              </a:ext>
            </a:extLst>
          </p:cNvPr>
          <p:cNvSpPr>
            <a:spLocks noGrp="1"/>
          </p:cNvSpPr>
          <p:nvPr>
            <p:ph sz="half" idx="2"/>
          </p:nvPr>
        </p:nvSpPr>
        <p:spPr/>
        <p:txBody>
          <a:bodyPr/>
          <a:lstStyle/>
          <a:p>
            <a:endParaRPr lang="en-US" sz="2400" dirty="0"/>
          </a:p>
        </p:txBody>
      </p:sp>
    </p:spTree>
    <p:extLst>
      <p:ext uri="{BB962C8B-B14F-4D97-AF65-F5344CB8AC3E}">
        <p14:creationId xmlns:p14="http://schemas.microsoft.com/office/powerpoint/2010/main" val="10687255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D1B787A8-0D67-4B7E-9B48-86BD906AB6B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5890" y="1114050"/>
            <a:ext cx="0" cy="5735637"/>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158B3569-73B2-4D05-8E95-886A6EE17F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AA8D7EB4-2531-032F-A602-740B91AB1B49}"/>
              </a:ext>
            </a:extLst>
          </p:cNvPr>
          <p:cNvSpPr>
            <a:spLocks noGrp="1"/>
          </p:cNvSpPr>
          <p:nvPr>
            <p:ph type="title"/>
          </p:nvPr>
        </p:nvSpPr>
        <p:spPr>
          <a:xfrm>
            <a:off x="457200" y="1598246"/>
            <a:ext cx="4412419" cy="3626217"/>
          </a:xfrm>
        </p:spPr>
        <p:txBody>
          <a:bodyPr vert="horz" lIns="91440" tIns="45720" rIns="91440" bIns="45720" rtlCol="0" anchor="t">
            <a:normAutofit/>
          </a:bodyPr>
          <a:lstStyle/>
          <a:p>
            <a:r>
              <a:rPr lang="en-US" sz="4400" b="1" i="0" kern="1200" cap="all" baseline="0">
                <a:latin typeface="+mj-lt"/>
                <a:ea typeface="+mj-ea"/>
                <a:cs typeface="+mj-cs"/>
              </a:rPr>
              <a:t>Models of DNA Replication</a:t>
            </a:r>
          </a:p>
        </p:txBody>
      </p:sp>
      <p:sp>
        <p:nvSpPr>
          <p:cNvPr id="6" name="Slide Number Placeholder 5">
            <a:extLst>
              <a:ext uri="{FF2B5EF4-FFF2-40B4-BE49-F238E27FC236}">
                <a16:creationId xmlns:a16="http://schemas.microsoft.com/office/drawing/2014/main" id="{0FBD4FFA-FA8E-7C11-BA1A-B68F84FC0A0F}"/>
              </a:ext>
            </a:extLst>
          </p:cNvPr>
          <p:cNvSpPr>
            <a:spLocks noGrp="1"/>
          </p:cNvSpPr>
          <p:nvPr>
            <p:ph type="sldNum" sz="quarter" idx="12"/>
          </p:nvPr>
        </p:nvSpPr>
        <p:spPr>
          <a:xfrm>
            <a:off x="8610600" y="224937"/>
            <a:ext cx="2743200" cy="365125"/>
          </a:xfrm>
        </p:spPr>
        <p:txBody>
          <a:bodyPr vert="horz" lIns="91440" tIns="45720" rIns="91440" bIns="45720" rtlCol="0" anchor="ctr">
            <a:normAutofit/>
          </a:bodyPr>
          <a:lstStyle/>
          <a:p>
            <a:pPr>
              <a:spcAft>
                <a:spcPts val="600"/>
              </a:spcAft>
            </a:pPr>
            <a:fld id="{D8DA9DAA-006C-4F4B-980E-E3DF019B24E2}" type="slidenum">
              <a:rPr lang="en-US" smtClean="0"/>
              <a:pPr>
                <a:spcAft>
                  <a:spcPts val="600"/>
                </a:spcAft>
              </a:pPr>
              <a:t>3</a:t>
            </a:fld>
            <a:endParaRPr lang="en-US"/>
          </a:p>
        </p:txBody>
      </p:sp>
      <p:sp>
        <p:nvSpPr>
          <p:cNvPr id="20" name="Graphic 17">
            <a:extLst>
              <a:ext uri="{FF2B5EF4-FFF2-40B4-BE49-F238E27FC236}">
                <a16:creationId xmlns:a16="http://schemas.microsoft.com/office/drawing/2014/main" id="{B71758F4-3F46-45DA-8AC5-4E508DA080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12034" y="1267063"/>
            <a:ext cx="139037" cy="139039"/>
          </a:xfrm>
          <a:custGeom>
            <a:avLst/>
            <a:gdLst>
              <a:gd name="connsiteX0" fmla="*/ 129600 w 139037"/>
              <a:gd name="connsiteY0" fmla="*/ 60082 h 139039"/>
              <a:gd name="connsiteX1" fmla="*/ 78955 w 139037"/>
              <a:gd name="connsiteY1" fmla="*/ 60082 h 139039"/>
              <a:gd name="connsiteX2" fmla="*/ 78955 w 139037"/>
              <a:gd name="connsiteY2" fmla="*/ 9437 h 139039"/>
              <a:gd name="connsiteX3" fmla="*/ 69519 w 139037"/>
              <a:gd name="connsiteY3" fmla="*/ 0 h 139039"/>
              <a:gd name="connsiteX4" fmla="*/ 60082 w 139037"/>
              <a:gd name="connsiteY4" fmla="*/ 9437 h 139039"/>
              <a:gd name="connsiteX5" fmla="*/ 60082 w 139037"/>
              <a:gd name="connsiteY5" fmla="*/ 60082 h 139039"/>
              <a:gd name="connsiteX6" fmla="*/ 9437 w 139037"/>
              <a:gd name="connsiteY6" fmla="*/ 60082 h 139039"/>
              <a:gd name="connsiteX7" fmla="*/ 0 w 139037"/>
              <a:gd name="connsiteY7" fmla="*/ 69520 h 139039"/>
              <a:gd name="connsiteX8" fmla="*/ 9437 w 139037"/>
              <a:gd name="connsiteY8" fmla="*/ 78957 h 139039"/>
              <a:gd name="connsiteX9" fmla="*/ 60082 w 139037"/>
              <a:gd name="connsiteY9" fmla="*/ 78957 h 139039"/>
              <a:gd name="connsiteX10" fmla="*/ 60082 w 139037"/>
              <a:gd name="connsiteY10" fmla="*/ 129602 h 139039"/>
              <a:gd name="connsiteX11" fmla="*/ 69519 w 139037"/>
              <a:gd name="connsiteY11" fmla="*/ 139039 h 139039"/>
              <a:gd name="connsiteX12" fmla="*/ 78955 w 139037"/>
              <a:gd name="connsiteY12" fmla="*/ 129602 h 139039"/>
              <a:gd name="connsiteX13" fmla="*/ 78955 w 139037"/>
              <a:gd name="connsiteY13" fmla="*/ 78957 h 139039"/>
              <a:gd name="connsiteX14" fmla="*/ 129600 w 139037"/>
              <a:gd name="connsiteY14" fmla="*/ 78957 h 139039"/>
              <a:gd name="connsiteX15" fmla="*/ 139037 w 139037"/>
              <a:gd name="connsiteY15" fmla="*/ 69520 h 139039"/>
              <a:gd name="connsiteX16" fmla="*/ 129600 w 139037"/>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7" h="139039">
                <a:moveTo>
                  <a:pt x="129600" y="60082"/>
                </a:moveTo>
                <a:lnTo>
                  <a:pt x="78955" y="60082"/>
                </a:lnTo>
                <a:lnTo>
                  <a:pt x="78955" y="9437"/>
                </a:lnTo>
                <a:cubicBezTo>
                  <a:pt x="78955" y="4225"/>
                  <a:pt x="74730" y="0"/>
                  <a:pt x="69519" y="0"/>
                </a:cubicBezTo>
                <a:cubicBezTo>
                  <a:pt x="64307"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7" y="139039"/>
                  <a:pt x="69519" y="139039"/>
                </a:cubicBezTo>
                <a:cubicBezTo>
                  <a:pt x="74730" y="139039"/>
                  <a:pt x="78955" y="134814"/>
                  <a:pt x="78955" y="129602"/>
                </a:cubicBezTo>
                <a:lnTo>
                  <a:pt x="78955" y="78957"/>
                </a:lnTo>
                <a:lnTo>
                  <a:pt x="129600" y="78957"/>
                </a:lnTo>
                <a:cubicBezTo>
                  <a:pt x="134812" y="78957"/>
                  <a:pt x="139037" y="74731"/>
                  <a:pt x="139037" y="69520"/>
                </a:cubicBezTo>
                <a:cubicBezTo>
                  <a:pt x="139037" y="64308"/>
                  <a:pt x="134812" y="60082"/>
                  <a:pt x="129600" y="60082"/>
                </a:cubicBezTo>
                <a:close/>
              </a:path>
            </a:pathLst>
          </a:custGeom>
          <a:solidFill>
            <a:schemeClr val="bg1"/>
          </a:solidFill>
          <a:ln w="603" cap="flat">
            <a:noFill/>
            <a:prstDash val="solid"/>
            <a:miter/>
          </a:ln>
        </p:spPr>
        <p:txBody>
          <a:bodyPr rtlCol="0" anchor="ctr"/>
          <a:lstStyle/>
          <a:p>
            <a:endParaRPr lang="en-US"/>
          </a:p>
        </p:txBody>
      </p:sp>
      <p:cxnSp>
        <p:nvCxnSpPr>
          <p:cNvPr id="22" name="Straight Connector 21">
            <a:extLst>
              <a:ext uri="{FF2B5EF4-FFF2-40B4-BE49-F238E27FC236}">
                <a16:creationId xmlns:a16="http://schemas.microsoft.com/office/drawing/2014/main" id="{56020367-4FD5-4596-8E10-C5F095CD8DB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447322" y="1589368"/>
            <a:ext cx="0" cy="5259754"/>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pic>
        <p:nvPicPr>
          <p:cNvPr id="11" name="Picture Placeholder 10">
            <a:extLst>
              <a:ext uri="{FF2B5EF4-FFF2-40B4-BE49-F238E27FC236}">
                <a16:creationId xmlns:a16="http://schemas.microsoft.com/office/drawing/2014/main" id="{70AA6D82-215F-EF0E-F97A-F90F1E9B3D55}"/>
              </a:ext>
            </a:extLst>
          </p:cNvPr>
          <p:cNvPicPr>
            <a:picLocks noGrp="1" noChangeAspect="1"/>
          </p:cNvPicPr>
          <p:nvPr>
            <p:ph type="pic" sz="quarter" idx="14"/>
          </p:nvPr>
        </p:nvPicPr>
        <p:blipFill rotWithShape="1">
          <a:blip r:embed="rId2"/>
          <a:stretch/>
        </p:blipFill>
        <p:spPr>
          <a:xfrm>
            <a:off x="5447322" y="2415044"/>
            <a:ext cx="6744678" cy="3608402"/>
          </a:xfrm>
          <a:prstGeom prst="rect">
            <a:avLst/>
          </a:prstGeom>
        </p:spPr>
      </p:pic>
      <p:sp>
        <p:nvSpPr>
          <p:cNvPr id="24" name="Graphic 21">
            <a:extLst>
              <a:ext uri="{FF2B5EF4-FFF2-40B4-BE49-F238E27FC236}">
                <a16:creationId xmlns:a16="http://schemas.microsoft.com/office/drawing/2014/main" id="{8D61482F-F3C5-4D66-8C5D-C6BBE3E127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752801" y="1659316"/>
            <a:ext cx="127713" cy="127714"/>
          </a:xfrm>
          <a:custGeom>
            <a:avLst/>
            <a:gdLst>
              <a:gd name="connsiteX0" fmla="*/ 63857 w 127713"/>
              <a:gd name="connsiteY0" fmla="*/ 18874 h 127714"/>
              <a:gd name="connsiteX1" fmla="*/ 108839 w 127713"/>
              <a:gd name="connsiteY1" fmla="*/ 63857 h 127714"/>
              <a:gd name="connsiteX2" fmla="*/ 63857 w 127713"/>
              <a:gd name="connsiteY2" fmla="*/ 108840 h 127714"/>
              <a:gd name="connsiteX3" fmla="*/ 18874 w 127713"/>
              <a:gd name="connsiteY3" fmla="*/ 63857 h 127714"/>
              <a:gd name="connsiteX4" fmla="*/ 63857 w 127713"/>
              <a:gd name="connsiteY4" fmla="*/ 18874 h 127714"/>
              <a:gd name="connsiteX5" fmla="*/ 63857 w 127713"/>
              <a:gd name="connsiteY5" fmla="*/ 0 h 127714"/>
              <a:gd name="connsiteX6" fmla="*/ 0 w 127713"/>
              <a:gd name="connsiteY6" fmla="*/ 63857 h 127714"/>
              <a:gd name="connsiteX7" fmla="*/ 63857 w 127713"/>
              <a:gd name="connsiteY7" fmla="*/ 127714 h 127714"/>
              <a:gd name="connsiteX8" fmla="*/ 127713 w 127713"/>
              <a:gd name="connsiteY8" fmla="*/ 63857 h 127714"/>
              <a:gd name="connsiteX9" fmla="*/ 63857 w 127713"/>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4">
                <a:moveTo>
                  <a:pt x="63857" y="18874"/>
                </a:moveTo>
                <a:cubicBezTo>
                  <a:pt x="88700" y="18874"/>
                  <a:pt x="108839" y="39014"/>
                  <a:pt x="108839" y="63857"/>
                </a:cubicBezTo>
                <a:cubicBezTo>
                  <a:pt x="108839" y="88700"/>
                  <a:pt x="88700" y="108840"/>
                  <a:pt x="63857" y="108840"/>
                </a:cubicBezTo>
                <a:cubicBezTo>
                  <a:pt x="39013" y="108840"/>
                  <a:pt x="18874" y="88700"/>
                  <a:pt x="18874" y="63857"/>
                </a:cubicBezTo>
                <a:cubicBezTo>
                  <a:pt x="18898" y="39024"/>
                  <a:pt x="39023" y="18898"/>
                  <a:pt x="63857" y="18874"/>
                </a:cubicBezTo>
                <a:moveTo>
                  <a:pt x="63857" y="0"/>
                </a:moveTo>
                <a:cubicBezTo>
                  <a:pt x="28590" y="0"/>
                  <a:pt x="0" y="28590"/>
                  <a:pt x="0" y="63857"/>
                </a:cubicBezTo>
                <a:cubicBezTo>
                  <a:pt x="0" y="99124"/>
                  <a:pt x="28590" y="127714"/>
                  <a:pt x="63857" y="127714"/>
                </a:cubicBezTo>
                <a:cubicBezTo>
                  <a:pt x="99124" y="127714"/>
                  <a:pt x="127713" y="99124"/>
                  <a:pt x="127713" y="63857"/>
                </a:cubicBezTo>
                <a:cubicBezTo>
                  <a:pt x="127713" y="28590"/>
                  <a:pt x="99124" y="0"/>
                  <a:pt x="63857" y="0"/>
                </a:cubicBezTo>
                <a:close/>
              </a:path>
            </a:pathLst>
          </a:custGeom>
          <a:solidFill>
            <a:schemeClr val="bg1"/>
          </a:solidFill>
          <a:ln w="610" cap="flat">
            <a:noFill/>
            <a:prstDash val="solid"/>
            <a:miter/>
          </a:ln>
        </p:spPr>
        <p:txBody>
          <a:bodyPr rtlCol="0" anchor="ctr"/>
          <a:lstStyle/>
          <a:p>
            <a:endParaRPr lang="en-US"/>
          </a:p>
        </p:txBody>
      </p:sp>
    </p:spTree>
    <p:extLst>
      <p:ext uri="{BB962C8B-B14F-4D97-AF65-F5344CB8AC3E}">
        <p14:creationId xmlns:p14="http://schemas.microsoft.com/office/powerpoint/2010/main" val="3653023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56BDDF6-1FD6-C5B2-A2C6-642C8DE8D8BB}"/>
              </a:ext>
            </a:extLst>
          </p:cNvPr>
          <p:cNvPicPr>
            <a:picLocks noChangeAspect="1"/>
          </p:cNvPicPr>
          <p:nvPr/>
        </p:nvPicPr>
        <p:blipFill>
          <a:blip r:embed="rId2"/>
          <a:stretch>
            <a:fillRect/>
          </a:stretch>
        </p:blipFill>
        <p:spPr>
          <a:xfrm>
            <a:off x="10505090" y="3255583"/>
            <a:ext cx="1479644" cy="3519440"/>
          </a:xfrm>
          <a:prstGeom prst="rect">
            <a:avLst/>
          </a:prstGeom>
        </p:spPr>
      </p:pic>
      <p:sp>
        <p:nvSpPr>
          <p:cNvPr id="2" name="Title 1">
            <a:extLst>
              <a:ext uri="{FF2B5EF4-FFF2-40B4-BE49-F238E27FC236}">
                <a16:creationId xmlns:a16="http://schemas.microsoft.com/office/drawing/2014/main" id="{D21B93B4-9D92-D0CF-CE8E-C2257A07762C}"/>
              </a:ext>
            </a:extLst>
          </p:cNvPr>
          <p:cNvSpPr>
            <a:spLocks noGrp="1"/>
          </p:cNvSpPr>
          <p:nvPr>
            <p:ph type="title"/>
          </p:nvPr>
        </p:nvSpPr>
        <p:spPr/>
        <p:txBody>
          <a:bodyPr/>
          <a:lstStyle/>
          <a:p>
            <a:r>
              <a:rPr lang="en-US" dirty="0"/>
              <a:t>The 3 Models</a:t>
            </a:r>
          </a:p>
        </p:txBody>
      </p:sp>
      <p:sp>
        <p:nvSpPr>
          <p:cNvPr id="3" name="Text Placeholder 2">
            <a:extLst>
              <a:ext uri="{FF2B5EF4-FFF2-40B4-BE49-F238E27FC236}">
                <a16:creationId xmlns:a16="http://schemas.microsoft.com/office/drawing/2014/main" id="{0F021FE6-38D5-C723-3D94-BB8CB283C0E1}"/>
              </a:ext>
            </a:extLst>
          </p:cNvPr>
          <p:cNvSpPr>
            <a:spLocks noGrp="1"/>
          </p:cNvSpPr>
          <p:nvPr>
            <p:ph type="body" idx="1"/>
          </p:nvPr>
        </p:nvSpPr>
        <p:spPr>
          <a:xfrm>
            <a:off x="1221045" y="2091641"/>
            <a:ext cx="2834640" cy="823912"/>
          </a:xfrm>
        </p:spPr>
        <p:txBody>
          <a:bodyPr>
            <a:normAutofit fontScale="92500" lnSpcReduction="10000"/>
          </a:bodyPr>
          <a:lstStyle/>
          <a:p>
            <a:pPr marL="50800" lvl="0" algn="l" rtl="0">
              <a:lnSpc>
                <a:spcPct val="115000"/>
              </a:lnSpc>
              <a:spcBef>
                <a:spcPts val="0"/>
              </a:spcBef>
              <a:spcAft>
                <a:spcPts val="0"/>
              </a:spcAft>
              <a:buSzPts val="2800"/>
            </a:pPr>
            <a:r>
              <a:rPr lang="en-US" b="1" dirty="0">
                <a:solidFill>
                  <a:srgbClr val="9900FF"/>
                </a:solidFill>
              </a:rPr>
              <a:t>Conservative model</a:t>
            </a:r>
          </a:p>
          <a:p>
            <a:endParaRPr lang="en-US" dirty="0"/>
          </a:p>
        </p:txBody>
      </p:sp>
      <p:sp>
        <p:nvSpPr>
          <p:cNvPr id="4" name="Content Placeholder 3">
            <a:extLst>
              <a:ext uri="{FF2B5EF4-FFF2-40B4-BE49-F238E27FC236}">
                <a16:creationId xmlns:a16="http://schemas.microsoft.com/office/drawing/2014/main" id="{091F684A-FF80-8A9C-E913-8BE9FAB14944}"/>
              </a:ext>
            </a:extLst>
          </p:cNvPr>
          <p:cNvSpPr>
            <a:spLocks noGrp="1"/>
          </p:cNvSpPr>
          <p:nvPr>
            <p:ph sz="half" idx="2"/>
          </p:nvPr>
        </p:nvSpPr>
        <p:spPr/>
        <p:txBody>
          <a:bodyPr/>
          <a:lstStyle/>
          <a:p>
            <a:pPr marL="0" indent="0">
              <a:buNone/>
            </a:pPr>
            <a:r>
              <a:rPr lang="en-US" dirty="0"/>
              <a:t>The parental strands direct synthesis of an entirely new double stranded molecule</a:t>
            </a:r>
          </a:p>
          <a:p>
            <a:endParaRPr lang="en-US" dirty="0"/>
          </a:p>
        </p:txBody>
      </p:sp>
      <p:sp>
        <p:nvSpPr>
          <p:cNvPr id="5" name="Text Placeholder 4">
            <a:extLst>
              <a:ext uri="{FF2B5EF4-FFF2-40B4-BE49-F238E27FC236}">
                <a16:creationId xmlns:a16="http://schemas.microsoft.com/office/drawing/2014/main" id="{F1564326-5217-61B6-19E1-D642BD0E62FC}"/>
              </a:ext>
            </a:extLst>
          </p:cNvPr>
          <p:cNvSpPr>
            <a:spLocks noGrp="1"/>
          </p:cNvSpPr>
          <p:nvPr>
            <p:ph type="body" sz="quarter" idx="3"/>
          </p:nvPr>
        </p:nvSpPr>
        <p:spPr>
          <a:xfrm>
            <a:off x="5077970" y="2091641"/>
            <a:ext cx="2834640" cy="823912"/>
          </a:xfrm>
        </p:spPr>
        <p:txBody>
          <a:bodyPr>
            <a:normAutofit fontScale="92500" lnSpcReduction="10000"/>
          </a:bodyPr>
          <a:lstStyle/>
          <a:p>
            <a:r>
              <a:rPr lang="en-US" b="1" dirty="0">
                <a:solidFill>
                  <a:srgbClr val="38761D"/>
                </a:solidFill>
              </a:rPr>
              <a:t>Semi conservative model</a:t>
            </a:r>
          </a:p>
          <a:p>
            <a:endParaRPr lang="en-US" b="0" dirty="0"/>
          </a:p>
        </p:txBody>
      </p:sp>
      <p:sp>
        <p:nvSpPr>
          <p:cNvPr id="6" name="Content Placeholder 5">
            <a:extLst>
              <a:ext uri="{FF2B5EF4-FFF2-40B4-BE49-F238E27FC236}">
                <a16:creationId xmlns:a16="http://schemas.microsoft.com/office/drawing/2014/main" id="{2700AA1E-2BC5-D52C-A73B-EBF7501A9B3D}"/>
              </a:ext>
            </a:extLst>
          </p:cNvPr>
          <p:cNvSpPr>
            <a:spLocks noGrp="1"/>
          </p:cNvSpPr>
          <p:nvPr>
            <p:ph sz="quarter" idx="4"/>
          </p:nvPr>
        </p:nvSpPr>
        <p:spPr/>
        <p:txBody>
          <a:bodyPr/>
          <a:lstStyle/>
          <a:p>
            <a:pPr marL="508000" lvl="1" indent="0" algn="l" rtl="0">
              <a:lnSpc>
                <a:spcPct val="115000"/>
              </a:lnSpc>
              <a:spcBef>
                <a:spcPts val="0"/>
              </a:spcBef>
              <a:spcAft>
                <a:spcPts val="0"/>
              </a:spcAft>
              <a:buSzPts val="2800"/>
              <a:buNone/>
            </a:pPr>
            <a:r>
              <a:rPr lang="en-US" dirty="0"/>
              <a:t>The two parental strands each make a copy of itself</a:t>
            </a:r>
          </a:p>
          <a:p>
            <a:endParaRPr lang="en-US" dirty="0"/>
          </a:p>
        </p:txBody>
      </p:sp>
      <p:sp>
        <p:nvSpPr>
          <p:cNvPr id="7" name="Text Placeholder 6">
            <a:extLst>
              <a:ext uri="{FF2B5EF4-FFF2-40B4-BE49-F238E27FC236}">
                <a16:creationId xmlns:a16="http://schemas.microsoft.com/office/drawing/2014/main" id="{23F40EE5-989F-A116-1768-CBB5A388838B}"/>
              </a:ext>
            </a:extLst>
          </p:cNvPr>
          <p:cNvSpPr>
            <a:spLocks noGrp="1"/>
          </p:cNvSpPr>
          <p:nvPr>
            <p:ph type="body" sz="quarter" idx="13"/>
          </p:nvPr>
        </p:nvSpPr>
        <p:spPr/>
        <p:txBody>
          <a:bodyPr/>
          <a:lstStyle/>
          <a:p>
            <a:r>
              <a:rPr lang="en-US" b="1" dirty="0">
                <a:solidFill>
                  <a:srgbClr val="CC0000"/>
                </a:solidFill>
              </a:rPr>
              <a:t>Dispersive model</a:t>
            </a:r>
          </a:p>
          <a:p>
            <a:endParaRPr lang="en-US" dirty="0"/>
          </a:p>
        </p:txBody>
      </p:sp>
      <p:sp>
        <p:nvSpPr>
          <p:cNvPr id="8" name="Content Placeholder 7">
            <a:extLst>
              <a:ext uri="{FF2B5EF4-FFF2-40B4-BE49-F238E27FC236}">
                <a16:creationId xmlns:a16="http://schemas.microsoft.com/office/drawing/2014/main" id="{4AC32724-6918-AD0E-B66E-B7BB1BA99FC2}"/>
              </a:ext>
            </a:extLst>
          </p:cNvPr>
          <p:cNvSpPr>
            <a:spLocks noGrp="1"/>
          </p:cNvSpPr>
          <p:nvPr>
            <p:ph sz="quarter" idx="14"/>
          </p:nvPr>
        </p:nvSpPr>
        <p:spPr>
          <a:xfrm>
            <a:off x="8310635" y="2503597"/>
            <a:ext cx="2834640" cy="3684588"/>
          </a:xfrm>
        </p:spPr>
        <p:txBody>
          <a:bodyPr/>
          <a:lstStyle/>
          <a:p>
            <a:pPr marL="50800" lvl="0" indent="0" algn="l" rtl="0">
              <a:lnSpc>
                <a:spcPct val="115000"/>
              </a:lnSpc>
              <a:spcBef>
                <a:spcPts val="0"/>
              </a:spcBef>
              <a:spcAft>
                <a:spcPts val="0"/>
              </a:spcAft>
              <a:buSzPts val="2800"/>
              <a:buNone/>
            </a:pPr>
            <a:r>
              <a:rPr lang="en-US" dirty="0"/>
              <a:t>The material in the two parental strands is dispersed randomly between the two daughter molecules</a:t>
            </a:r>
          </a:p>
          <a:p>
            <a:endParaRPr lang="en-US" dirty="0"/>
          </a:p>
        </p:txBody>
      </p:sp>
      <p:pic>
        <p:nvPicPr>
          <p:cNvPr id="10" name="Picture 9">
            <a:extLst>
              <a:ext uri="{FF2B5EF4-FFF2-40B4-BE49-F238E27FC236}">
                <a16:creationId xmlns:a16="http://schemas.microsoft.com/office/drawing/2014/main" id="{E499187C-B76D-6092-5D61-5A6F9AE1E812}"/>
              </a:ext>
            </a:extLst>
          </p:cNvPr>
          <p:cNvPicPr>
            <a:picLocks noChangeAspect="1"/>
          </p:cNvPicPr>
          <p:nvPr/>
        </p:nvPicPr>
        <p:blipFill>
          <a:blip r:embed="rId3"/>
          <a:stretch>
            <a:fillRect/>
          </a:stretch>
        </p:blipFill>
        <p:spPr>
          <a:xfrm>
            <a:off x="1543311" y="3652345"/>
            <a:ext cx="1612152" cy="3122678"/>
          </a:xfrm>
          <a:prstGeom prst="rect">
            <a:avLst/>
          </a:prstGeom>
        </p:spPr>
      </p:pic>
      <p:pic>
        <p:nvPicPr>
          <p:cNvPr id="12" name="Picture 11">
            <a:extLst>
              <a:ext uri="{FF2B5EF4-FFF2-40B4-BE49-F238E27FC236}">
                <a16:creationId xmlns:a16="http://schemas.microsoft.com/office/drawing/2014/main" id="{F52F0D0E-804C-BBEC-86AE-7AC8D24384FE}"/>
              </a:ext>
            </a:extLst>
          </p:cNvPr>
          <p:cNvPicPr>
            <a:picLocks noChangeAspect="1"/>
          </p:cNvPicPr>
          <p:nvPr/>
        </p:nvPicPr>
        <p:blipFill>
          <a:blip r:embed="rId4"/>
          <a:stretch>
            <a:fillRect/>
          </a:stretch>
        </p:blipFill>
        <p:spPr>
          <a:xfrm>
            <a:off x="5292809" y="3729940"/>
            <a:ext cx="2114614" cy="2993825"/>
          </a:xfrm>
          <a:prstGeom prst="rect">
            <a:avLst/>
          </a:prstGeom>
        </p:spPr>
      </p:pic>
    </p:spTree>
    <p:extLst>
      <p:ext uri="{BB962C8B-B14F-4D97-AF65-F5344CB8AC3E}">
        <p14:creationId xmlns:p14="http://schemas.microsoft.com/office/powerpoint/2010/main" val="437068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8" name="Straight Connector 9">
            <a:extLst>
              <a:ext uri="{FF2B5EF4-FFF2-40B4-BE49-F238E27FC236}">
                <a16:creationId xmlns:a16="http://schemas.microsoft.com/office/drawing/2014/main" id="{5C05CAAB-DBA2-4548-AD5F-01BB97FBB20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useBgFill="1">
        <p:nvSpPr>
          <p:cNvPr id="19" name="Rectangle 11">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AD9A316-BEB7-C338-9933-078F5ED796A4}"/>
              </a:ext>
            </a:extLst>
          </p:cNvPr>
          <p:cNvSpPr>
            <a:spLocks noGrp="1"/>
          </p:cNvSpPr>
          <p:nvPr>
            <p:ph type="ctrTitle"/>
          </p:nvPr>
        </p:nvSpPr>
        <p:spPr>
          <a:xfrm>
            <a:off x="6412091" y="501651"/>
            <a:ext cx="4395340" cy="1716255"/>
          </a:xfrm>
        </p:spPr>
        <p:txBody>
          <a:bodyPr vert="horz" lIns="91440" tIns="45720" rIns="91440" bIns="45720" rtlCol="0" anchor="b">
            <a:normAutofit/>
          </a:bodyPr>
          <a:lstStyle/>
          <a:p>
            <a:pPr algn="l"/>
            <a:r>
              <a:rPr lang="en-US" sz="2200" kern="1200">
                <a:solidFill>
                  <a:schemeClr val="tx1"/>
                </a:solidFill>
                <a:latin typeface="+mj-lt"/>
                <a:ea typeface="+mj-ea"/>
                <a:cs typeface="+mj-cs"/>
              </a:rPr>
              <a:t>In 1954 Meselson and Stahl performed an experiment using bacteria</a:t>
            </a:r>
            <a:br>
              <a:rPr lang="en-US" sz="2200" kern="1200">
                <a:solidFill>
                  <a:schemeClr val="tx1"/>
                </a:solidFill>
                <a:latin typeface="+mj-lt"/>
                <a:ea typeface="+mj-ea"/>
                <a:cs typeface="+mj-cs"/>
              </a:rPr>
            </a:br>
            <a:endParaRPr lang="en-US" sz="2200" kern="1200">
              <a:solidFill>
                <a:schemeClr val="tx1"/>
              </a:solidFill>
              <a:latin typeface="+mj-lt"/>
              <a:ea typeface="+mj-ea"/>
              <a:cs typeface="+mj-cs"/>
            </a:endParaRPr>
          </a:p>
        </p:txBody>
      </p:sp>
      <p:sp>
        <p:nvSpPr>
          <p:cNvPr id="20" name="Rectangle 13">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48168E39-FD28-5606-93F6-D2A49B3716B5}"/>
              </a:ext>
            </a:extLst>
          </p:cNvPr>
          <p:cNvPicPr>
            <a:picLocks noChangeAspect="1"/>
          </p:cNvPicPr>
          <p:nvPr/>
        </p:nvPicPr>
        <p:blipFill>
          <a:blip r:embed="rId2"/>
          <a:stretch>
            <a:fillRect/>
          </a:stretch>
        </p:blipFill>
        <p:spPr>
          <a:xfrm>
            <a:off x="279143" y="896512"/>
            <a:ext cx="5221625" cy="5064976"/>
          </a:xfrm>
          <a:prstGeom prst="rect">
            <a:avLst/>
          </a:prstGeom>
        </p:spPr>
      </p:pic>
      <p:sp>
        <p:nvSpPr>
          <p:cNvPr id="3" name="Subtitle 2">
            <a:extLst>
              <a:ext uri="{FF2B5EF4-FFF2-40B4-BE49-F238E27FC236}">
                <a16:creationId xmlns:a16="http://schemas.microsoft.com/office/drawing/2014/main" id="{9F4694E9-7A3C-1480-733F-0F23CF5B92E5}"/>
              </a:ext>
            </a:extLst>
          </p:cNvPr>
          <p:cNvSpPr>
            <a:spLocks noGrp="1"/>
          </p:cNvSpPr>
          <p:nvPr>
            <p:ph type="subTitle" idx="1"/>
          </p:nvPr>
        </p:nvSpPr>
        <p:spPr>
          <a:xfrm>
            <a:off x="6372710" y="2217906"/>
            <a:ext cx="4434721" cy="3710427"/>
          </a:xfrm>
        </p:spPr>
        <p:txBody>
          <a:bodyPr vert="horz" lIns="91440" tIns="45720" rIns="91440" bIns="45720" rtlCol="0" anchor="t">
            <a:normAutofit fontScale="92500" lnSpcReduction="10000"/>
          </a:bodyPr>
          <a:lstStyle/>
          <a:p>
            <a:pPr marL="0" marR="0" lvl="0" indent="-228600" algn="l">
              <a:spcBef>
                <a:spcPts val="0"/>
              </a:spcBef>
              <a:spcAft>
                <a:spcPts val="0"/>
              </a:spcAft>
              <a:buFont typeface="Arial" panose="020B0604020202020204" pitchFamily="34" charset="0"/>
              <a:buChar char="•"/>
            </a:pPr>
            <a:r>
              <a:rPr lang="en-US" sz="2800" dirty="0">
                <a:solidFill>
                  <a:schemeClr val="tx1"/>
                </a:solidFill>
              </a:rPr>
              <a:t>Process:</a:t>
            </a:r>
          </a:p>
          <a:p>
            <a:pPr marL="457200" marR="0" lvl="0" indent="-228600" algn="l">
              <a:spcBef>
                <a:spcPts val="0"/>
              </a:spcBef>
              <a:spcAft>
                <a:spcPts val="0"/>
              </a:spcAft>
              <a:buClr>
                <a:srgbClr val="000000"/>
              </a:buClr>
              <a:buSzPts val="2600"/>
              <a:buFont typeface="Arial" panose="020B0604020202020204" pitchFamily="34" charset="0"/>
              <a:buChar char="•"/>
            </a:pPr>
            <a:r>
              <a:rPr lang="en-US" sz="2800" b="0" i="0" u="none" strike="noStrike" cap="none" dirty="0">
                <a:solidFill>
                  <a:schemeClr val="tx1"/>
                </a:solidFill>
                <a:sym typeface="Arial"/>
              </a:rPr>
              <a:t>Bacteria was cultured with a heavy isotope, </a:t>
            </a:r>
            <a:r>
              <a:rPr lang="en-US" sz="2800" b="0" i="0" u="none" strike="noStrike" cap="none" baseline="30000" dirty="0">
                <a:solidFill>
                  <a:schemeClr val="tx1"/>
                </a:solidFill>
                <a:sym typeface="Arial"/>
              </a:rPr>
              <a:t>15</a:t>
            </a:r>
            <a:r>
              <a:rPr lang="en-US" sz="2800" b="0" i="0" u="none" strike="noStrike" cap="none" dirty="0">
                <a:solidFill>
                  <a:schemeClr val="tx1"/>
                </a:solidFill>
                <a:sym typeface="Arial"/>
              </a:rPr>
              <a:t>N</a:t>
            </a:r>
          </a:p>
          <a:p>
            <a:pPr marL="457200" marR="0" lvl="0" indent="-228600" algn="l">
              <a:spcBef>
                <a:spcPts val="0"/>
              </a:spcBef>
              <a:spcAft>
                <a:spcPts val="0"/>
              </a:spcAft>
              <a:buClr>
                <a:srgbClr val="000000"/>
              </a:buClr>
              <a:buSzPts val="2600"/>
              <a:buFont typeface="Arial" panose="020B0604020202020204" pitchFamily="34" charset="0"/>
              <a:buChar char="•"/>
            </a:pPr>
            <a:r>
              <a:rPr lang="en-US" sz="2800" b="0" i="0" u="none" strike="noStrike" cap="none" dirty="0">
                <a:solidFill>
                  <a:schemeClr val="tx1"/>
                </a:solidFill>
                <a:sym typeface="Arial"/>
              </a:rPr>
              <a:t>Bacteria was transferred to a medium with </a:t>
            </a:r>
            <a:r>
              <a:rPr lang="en-US" sz="2800" b="0" i="0" u="none" strike="noStrike" cap="none" baseline="30000" dirty="0">
                <a:solidFill>
                  <a:schemeClr val="tx1"/>
                </a:solidFill>
                <a:sym typeface="Arial"/>
              </a:rPr>
              <a:t>14</a:t>
            </a:r>
            <a:r>
              <a:rPr lang="en-US" sz="2800" b="0" i="0" u="none" strike="noStrike" cap="none" dirty="0">
                <a:solidFill>
                  <a:schemeClr val="tx1"/>
                </a:solidFill>
                <a:sym typeface="Arial"/>
              </a:rPr>
              <a:t>N, a light isotope</a:t>
            </a:r>
          </a:p>
          <a:p>
            <a:pPr marL="457200" marR="0" lvl="0" indent="-228600" algn="l">
              <a:spcBef>
                <a:spcPts val="0"/>
              </a:spcBef>
              <a:spcAft>
                <a:spcPts val="0"/>
              </a:spcAft>
              <a:buClr>
                <a:srgbClr val="000000"/>
              </a:buClr>
              <a:buSzPts val="2600"/>
              <a:buFont typeface="Arial" panose="020B0604020202020204" pitchFamily="34" charset="0"/>
              <a:buChar char="•"/>
            </a:pPr>
            <a:r>
              <a:rPr lang="en-US" sz="2800" b="0" i="0" u="none" strike="noStrike" cap="none" dirty="0">
                <a:solidFill>
                  <a:schemeClr val="tx1"/>
                </a:solidFill>
                <a:sym typeface="Arial"/>
              </a:rPr>
              <a:t>DNA was centrifuged and analyzed after each replication</a:t>
            </a:r>
          </a:p>
          <a:p>
            <a:pPr indent="-228600" algn="l">
              <a:buFont typeface="Arial" panose="020B0604020202020204" pitchFamily="34" charset="0"/>
              <a:buChar char="•"/>
            </a:pPr>
            <a:endParaRPr lang="en-US" sz="1800" dirty="0">
              <a:solidFill>
                <a:schemeClr val="tx1"/>
              </a:solidFill>
            </a:endParaRPr>
          </a:p>
        </p:txBody>
      </p:sp>
      <p:cxnSp>
        <p:nvCxnSpPr>
          <p:cNvPr id="21" name="Straight Connector 15">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01694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58B3569-73B2-4D05-8E95-886A6EE17F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169914-8B1B-EC82-E2DA-C8F120C3070F}"/>
              </a:ext>
            </a:extLst>
          </p:cNvPr>
          <p:cNvSpPr>
            <a:spLocks noGrp="1"/>
          </p:cNvSpPr>
          <p:nvPr>
            <p:ph type="ctrTitle"/>
          </p:nvPr>
        </p:nvSpPr>
        <p:spPr>
          <a:xfrm>
            <a:off x="251138" y="226646"/>
            <a:ext cx="10386811" cy="3626217"/>
          </a:xfrm>
        </p:spPr>
        <p:txBody>
          <a:bodyPr anchor="t">
            <a:normAutofit/>
          </a:bodyPr>
          <a:lstStyle/>
          <a:p>
            <a:pPr algn="r"/>
            <a:r>
              <a:rPr lang="en-US" sz="2600" dirty="0">
                <a:solidFill>
                  <a:schemeClr val="bg1"/>
                </a:solidFill>
              </a:rPr>
              <a:t>By analyzing samples of DNA after each </a:t>
            </a:r>
            <a:r>
              <a:rPr lang="en-US" sz="2600" b="1" dirty="0">
                <a:solidFill>
                  <a:schemeClr val="bg1"/>
                </a:solidFill>
              </a:rPr>
              <a:t>generation</a:t>
            </a:r>
            <a:r>
              <a:rPr lang="en-US" sz="2600" dirty="0">
                <a:solidFill>
                  <a:schemeClr val="bg1"/>
                </a:solidFill>
              </a:rPr>
              <a:t>, it was found that the parental strands were following the </a:t>
            </a:r>
            <a:r>
              <a:rPr lang="en-US" sz="2600" b="1" dirty="0">
                <a:solidFill>
                  <a:schemeClr val="bg1"/>
                </a:solidFill>
              </a:rPr>
              <a:t>semi-conservative</a:t>
            </a:r>
            <a:r>
              <a:rPr lang="en-US" sz="2600" dirty="0">
                <a:solidFill>
                  <a:schemeClr val="bg1"/>
                </a:solidFill>
              </a:rPr>
              <a:t> model. </a:t>
            </a:r>
            <a:br>
              <a:rPr lang="en-US" sz="2600" dirty="0">
                <a:solidFill>
                  <a:schemeClr val="bg1"/>
                </a:solidFill>
              </a:rPr>
            </a:br>
            <a:endParaRPr lang="en-US" sz="2600" dirty="0">
              <a:solidFill>
                <a:schemeClr val="bg1"/>
              </a:solidFill>
            </a:endParaRPr>
          </a:p>
        </p:txBody>
      </p:sp>
      <p:sp>
        <p:nvSpPr>
          <p:cNvPr id="3" name="Subtitle 2">
            <a:extLst>
              <a:ext uri="{FF2B5EF4-FFF2-40B4-BE49-F238E27FC236}">
                <a16:creationId xmlns:a16="http://schemas.microsoft.com/office/drawing/2014/main" id="{D4846A18-4958-4C3D-3A42-DEDF00E9B314}"/>
              </a:ext>
            </a:extLst>
          </p:cNvPr>
          <p:cNvSpPr>
            <a:spLocks noGrp="1"/>
          </p:cNvSpPr>
          <p:nvPr>
            <p:ph type="subTitle" idx="1"/>
          </p:nvPr>
        </p:nvSpPr>
        <p:spPr>
          <a:xfrm>
            <a:off x="457200" y="5350213"/>
            <a:ext cx="4412417" cy="1031537"/>
          </a:xfrm>
        </p:spPr>
        <p:txBody>
          <a:bodyPr>
            <a:normAutofit/>
          </a:bodyPr>
          <a:lstStyle/>
          <a:p>
            <a:pPr algn="r"/>
            <a:endParaRPr lang="en-US" sz="3200">
              <a:solidFill>
                <a:schemeClr val="bg1"/>
              </a:solidFill>
            </a:endParaRPr>
          </a:p>
        </p:txBody>
      </p:sp>
      <p:sp>
        <p:nvSpPr>
          <p:cNvPr id="12" name="Graphic 17">
            <a:extLst>
              <a:ext uri="{FF2B5EF4-FFF2-40B4-BE49-F238E27FC236}">
                <a16:creationId xmlns:a16="http://schemas.microsoft.com/office/drawing/2014/main" id="{B71758F4-3F46-45DA-8AC5-4E508DA080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12034" y="1267063"/>
            <a:ext cx="139037" cy="139039"/>
          </a:xfrm>
          <a:custGeom>
            <a:avLst/>
            <a:gdLst>
              <a:gd name="connsiteX0" fmla="*/ 129600 w 139037"/>
              <a:gd name="connsiteY0" fmla="*/ 60082 h 139039"/>
              <a:gd name="connsiteX1" fmla="*/ 78955 w 139037"/>
              <a:gd name="connsiteY1" fmla="*/ 60082 h 139039"/>
              <a:gd name="connsiteX2" fmla="*/ 78955 w 139037"/>
              <a:gd name="connsiteY2" fmla="*/ 9437 h 139039"/>
              <a:gd name="connsiteX3" fmla="*/ 69519 w 139037"/>
              <a:gd name="connsiteY3" fmla="*/ 0 h 139039"/>
              <a:gd name="connsiteX4" fmla="*/ 60082 w 139037"/>
              <a:gd name="connsiteY4" fmla="*/ 9437 h 139039"/>
              <a:gd name="connsiteX5" fmla="*/ 60082 w 139037"/>
              <a:gd name="connsiteY5" fmla="*/ 60082 h 139039"/>
              <a:gd name="connsiteX6" fmla="*/ 9437 w 139037"/>
              <a:gd name="connsiteY6" fmla="*/ 60082 h 139039"/>
              <a:gd name="connsiteX7" fmla="*/ 0 w 139037"/>
              <a:gd name="connsiteY7" fmla="*/ 69520 h 139039"/>
              <a:gd name="connsiteX8" fmla="*/ 9437 w 139037"/>
              <a:gd name="connsiteY8" fmla="*/ 78957 h 139039"/>
              <a:gd name="connsiteX9" fmla="*/ 60082 w 139037"/>
              <a:gd name="connsiteY9" fmla="*/ 78957 h 139039"/>
              <a:gd name="connsiteX10" fmla="*/ 60082 w 139037"/>
              <a:gd name="connsiteY10" fmla="*/ 129602 h 139039"/>
              <a:gd name="connsiteX11" fmla="*/ 69519 w 139037"/>
              <a:gd name="connsiteY11" fmla="*/ 139039 h 139039"/>
              <a:gd name="connsiteX12" fmla="*/ 78955 w 139037"/>
              <a:gd name="connsiteY12" fmla="*/ 129602 h 139039"/>
              <a:gd name="connsiteX13" fmla="*/ 78955 w 139037"/>
              <a:gd name="connsiteY13" fmla="*/ 78957 h 139039"/>
              <a:gd name="connsiteX14" fmla="*/ 129600 w 139037"/>
              <a:gd name="connsiteY14" fmla="*/ 78957 h 139039"/>
              <a:gd name="connsiteX15" fmla="*/ 139037 w 139037"/>
              <a:gd name="connsiteY15" fmla="*/ 69520 h 139039"/>
              <a:gd name="connsiteX16" fmla="*/ 129600 w 139037"/>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7" h="139039">
                <a:moveTo>
                  <a:pt x="129600" y="60082"/>
                </a:moveTo>
                <a:lnTo>
                  <a:pt x="78955" y="60082"/>
                </a:lnTo>
                <a:lnTo>
                  <a:pt x="78955" y="9437"/>
                </a:lnTo>
                <a:cubicBezTo>
                  <a:pt x="78955" y="4225"/>
                  <a:pt x="74730" y="0"/>
                  <a:pt x="69519" y="0"/>
                </a:cubicBezTo>
                <a:cubicBezTo>
                  <a:pt x="64307"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7" y="139039"/>
                  <a:pt x="69519" y="139039"/>
                </a:cubicBezTo>
                <a:cubicBezTo>
                  <a:pt x="74730" y="139039"/>
                  <a:pt x="78955" y="134814"/>
                  <a:pt x="78955" y="129602"/>
                </a:cubicBezTo>
                <a:lnTo>
                  <a:pt x="78955" y="78957"/>
                </a:lnTo>
                <a:lnTo>
                  <a:pt x="129600" y="78957"/>
                </a:lnTo>
                <a:cubicBezTo>
                  <a:pt x="134812" y="78957"/>
                  <a:pt x="139037" y="74731"/>
                  <a:pt x="139037" y="69520"/>
                </a:cubicBezTo>
                <a:cubicBezTo>
                  <a:pt x="139037" y="64308"/>
                  <a:pt x="134812" y="60082"/>
                  <a:pt x="129600" y="60082"/>
                </a:cubicBezTo>
                <a:close/>
              </a:path>
            </a:pathLst>
          </a:custGeom>
          <a:solidFill>
            <a:schemeClr val="bg1"/>
          </a:solidFill>
          <a:ln w="603" cap="flat">
            <a:noFill/>
            <a:prstDash val="solid"/>
            <a:miter/>
          </a:ln>
        </p:spPr>
        <p:txBody>
          <a:bodyPr rtlCol="0" anchor="ctr"/>
          <a:lstStyle/>
          <a:p>
            <a:endParaRPr lang="en-US"/>
          </a:p>
        </p:txBody>
      </p:sp>
      <p:cxnSp>
        <p:nvCxnSpPr>
          <p:cNvPr id="14" name="Straight Connector 13">
            <a:extLst>
              <a:ext uri="{FF2B5EF4-FFF2-40B4-BE49-F238E27FC236}">
                <a16:creationId xmlns:a16="http://schemas.microsoft.com/office/drawing/2014/main" id="{56020367-4FD5-4596-8E10-C5F095CD8DB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447322" y="1589368"/>
            <a:ext cx="0" cy="5259754"/>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BB02A96B-9D44-C778-CD7C-141AEFD06D45}"/>
              </a:ext>
            </a:extLst>
          </p:cNvPr>
          <p:cNvPicPr>
            <a:picLocks noChangeAspect="1"/>
          </p:cNvPicPr>
          <p:nvPr/>
        </p:nvPicPr>
        <p:blipFill>
          <a:blip r:embed="rId2"/>
          <a:stretch>
            <a:fillRect/>
          </a:stretch>
        </p:blipFill>
        <p:spPr>
          <a:xfrm>
            <a:off x="764809" y="1513717"/>
            <a:ext cx="9972702" cy="4687170"/>
          </a:xfrm>
          <a:prstGeom prst="rect">
            <a:avLst/>
          </a:prstGeom>
        </p:spPr>
      </p:pic>
      <p:sp>
        <p:nvSpPr>
          <p:cNvPr id="16" name="Graphic 21">
            <a:extLst>
              <a:ext uri="{FF2B5EF4-FFF2-40B4-BE49-F238E27FC236}">
                <a16:creationId xmlns:a16="http://schemas.microsoft.com/office/drawing/2014/main" id="{8D61482F-F3C5-4D66-8C5D-C6BBE3E127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752801" y="1659316"/>
            <a:ext cx="127713" cy="127714"/>
          </a:xfrm>
          <a:custGeom>
            <a:avLst/>
            <a:gdLst>
              <a:gd name="connsiteX0" fmla="*/ 63857 w 127713"/>
              <a:gd name="connsiteY0" fmla="*/ 18874 h 127714"/>
              <a:gd name="connsiteX1" fmla="*/ 108839 w 127713"/>
              <a:gd name="connsiteY1" fmla="*/ 63857 h 127714"/>
              <a:gd name="connsiteX2" fmla="*/ 63857 w 127713"/>
              <a:gd name="connsiteY2" fmla="*/ 108840 h 127714"/>
              <a:gd name="connsiteX3" fmla="*/ 18874 w 127713"/>
              <a:gd name="connsiteY3" fmla="*/ 63857 h 127714"/>
              <a:gd name="connsiteX4" fmla="*/ 63857 w 127713"/>
              <a:gd name="connsiteY4" fmla="*/ 18874 h 127714"/>
              <a:gd name="connsiteX5" fmla="*/ 63857 w 127713"/>
              <a:gd name="connsiteY5" fmla="*/ 0 h 127714"/>
              <a:gd name="connsiteX6" fmla="*/ 0 w 127713"/>
              <a:gd name="connsiteY6" fmla="*/ 63857 h 127714"/>
              <a:gd name="connsiteX7" fmla="*/ 63857 w 127713"/>
              <a:gd name="connsiteY7" fmla="*/ 127714 h 127714"/>
              <a:gd name="connsiteX8" fmla="*/ 127713 w 127713"/>
              <a:gd name="connsiteY8" fmla="*/ 63857 h 127714"/>
              <a:gd name="connsiteX9" fmla="*/ 63857 w 127713"/>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4">
                <a:moveTo>
                  <a:pt x="63857" y="18874"/>
                </a:moveTo>
                <a:cubicBezTo>
                  <a:pt x="88700" y="18874"/>
                  <a:pt x="108839" y="39014"/>
                  <a:pt x="108839" y="63857"/>
                </a:cubicBezTo>
                <a:cubicBezTo>
                  <a:pt x="108839" y="88700"/>
                  <a:pt x="88700" y="108840"/>
                  <a:pt x="63857" y="108840"/>
                </a:cubicBezTo>
                <a:cubicBezTo>
                  <a:pt x="39013" y="108840"/>
                  <a:pt x="18874" y="88700"/>
                  <a:pt x="18874" y="63857"/>
                </a:cubicBezTo>
                <a:cubicBezTo>
                  <a:pt x="18898" y="39024"/>
                  <a:pt x="39023" y="18898"/>
                  <a:pt x="63857" y="18874"/>
                </a:cubicBezTo>
                <a:moveTo>
                  <a:pt x="63857" y="0"/>
                </a:moveTo>
                <a:cubicBezTo>
                  <a:pt x="28590" y="0"/>
                  <a:pt x="0" y="28590"/>
                  <a:pt x="0" y="63857"/>
                </a:cubicBezTo>
                <a:cubicBezTo>
                  <a:pt x="0" y="99124"/>
                  <a:pt x="28590" y="127714"/>
                  <a:pt x="63857" y="127714"/>
                </a:cubicBezTo>
                <a:cubicBezTo>
                  <a:pt x="99124" y="127714"/>
                  <a:pt x="127713" y="99124"/>
                  <a:pt x="127713" y="63857"/>
                </a:cubicBezTo>
                <a:cubicBezTo>
                  <a:pt x="127713" y="28590"/>
                  <a:pt x="99124" y="0"/>
                  <a:pt x="63857" y="0"/>
                </a:cubicBezTo>
                <a:close/>
              </a:path>
            </a:pathLst>
          </a:custGeom>
          <a:solidFill>
            <a:schemeClr val="bg1"/>
          </a:solidFill>
          <a:ln w="610" cap="flat">
            <a:noFill/>
            <a:prstDash val="solid"/>
            <a:miter/>
          </a:ln>
        </p:spPr>
        <p:txBody>
          <a:bodyPr rtlCol="0" anchor="ctr"/>
          <a:lstStyle/>
          <a:p>
            <a:endParaRPr lang="en-US"/>
          </a:p>
        </p:txBody>
      </p:sp>
    </p:spTree>
    <p:extLst>
      <p:ext uri="{BB962C8B-B14F-4D97-AF65-F5344CB8AC3E}">
        <p14:creationId xmlns:p14="http://schemas.microsoft.com/office/powerpoint/2010/main" val="15038875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05F0A-888F-4013-4AF4-F2E8C475B9DE}"/>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88651C91-15BE-AEAC-948B-CEC43E06B010}"/>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7CA70BCC-D45D-072C-103A-029622874242}"/>
              </a:ext>
            </a:extLst>
          </p:cNvPr>
          <p:cNvPicPr>
            <a:picLocks noChangeAspect="1"/>
          </p:cNvPicPr>
          <p:nvPr/>
        </p:nvPicPr>
        <p:blipFill>
          <a:blip r:embed="rId2"/>
          <a:stretch>
            <a:fillRect/>
          </a:stretch>
        </p:blipFill>
        <p:spPr>
          <a:xfrm>
            <a:off x="762929" y="0"/>
            <a:ext cx="10666142" cy="6858000"/>
          </a:xfrm>
          <a:prstGeom prst="rect">
            <a:avLst/>
          </a:prstGeom>
        </p:spPr>
      </p:pic>
    </p:spTree>
    <p:extLst>
      <p:ext uri="{BB962C8B-B14F-4D97-AF65-F5344CB8AC3E}">
        <p14:creationId xmlns:p14="http://schemas.microsoft.com/office/powerpoint/2010/main" val="2987759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129;p23">
            <a:extLst>
              <a:ext uri="{FF2B5EF4-FFF2-40B4-BE49-F238E27FC236}">
                <a16:creationId xmlns:a16="http://schemas.microsoft.com/office/drawing/2014/main" id="{FE6BE5BE-46A1-359A-74A5-EAC07B0F0372}"/>
              </a:ext>
            </a:extLst>
          </p:cNvPr>
          <p:cNvPicPr preferRelativeResize="0"/>
          <p:nvPr/>
        </p:nvPicPr>
        <p:blipFill rotWithShape="1">
          <a:blip r:embed="rId2">
            <a:alphaModFix/>
          </a:blip>
          <a:srcRect/>
          <a:stretch/>
        </p:blipFill>
        <p:spPr>
          <a:xfrm>
            <a:off x="1283930" y="3674427"/>
            <a:ext cx="7801824" cy="2653252"/>
          </a:xfrm>
          <a:prstGeom prst="rect">
            <a:avLst/>
          </a:prstGeom>
          <a:noFill/>
          <a:ln>
            <a:noFill/>
          </a:ln>
        </p:spPr>
      </p:pic>
      <p:sp>
        <p:nvSpPr>
          <p:cNvPr id="2" name="Title 1">
            <a:extLst>
              <a:ext uri="{FF2B5EF4-FFF2-40B4-BE49-F238E27FC236}">
                <a16:creationId xmlns:a16="http://schemas.microsoft.com/office/drawing/2014/main" id="{AD19791C-7988-B337-1840-93C6051F82EF}"/>
              </a:ext>
            </a:extLst>
          </p:cNvPr>
          <p:cNvSpPr>
            <a:spLocks noGrp="1"/>
          </p:cNvSpPr>
          <p:nvPr>
            <p:ph type="ctrTitle"/>
          </p:nvPr>
        </p:nvSpPr>
        <p:spPr>
          <a:xfrm>
            <a:off x="888124" y="286790"/>
            <a:ext cx="9144000" cy="2387600"/>
          </a:xfrm>
        </p:spPr>
        <p:txBody>
          <a:bodyPr/>
          <a:lstStyle/>
          <a:p>
            <a:r>
              <a:rPr lang="en-US" dirty="0"/>
              <a:t>Steps in DNA replication</a:t>
            </a:r>
          </a:p>
        </p:txBody>
      </p:sp>
      <p:sp>
        <p:nvSpPr>
          <p:cNvPr id="3" name="Subtitle 2">
            <a:extLst>
              <a:ext uri="{FF2B5EF4-FFF2-40B4-BE49-F238E27FC236}">
                <a16:creationId xmlns:a16="http://schemas.microsoft.com/office/drawing/2014/main" id="{50C296D3-5E40-178F-1652-06932DC6EA57}"/>
              </a:ext>
            </a:extLst>
          </p:cNvPr>
          <p:cNvSpPr>
            <a:spLocks noGrp="1"/>
          </p:cNvSpPr>
          <p:nvPr>
            <p:ph type="subTitle" idx="1"/>
          </p:nvPr>
        </p:nvSpPr>
        <p:spPr>
          <a:xfrm>
            <a:off x="888124" y="2601119"/>
            <a:ext cx="9144000" cy="1655762"/>
          </a:xfrm>
        </p:spPr>
        <p:txBody>
          <a:bodyPr/>
          <a:lstStyle/>
          <a:p>
            <a:pPr marL="0" lvl="0" indent="0" algn="l" rtl="0">
              <a:lnSpc>
                <a:spcPct val="115000"/>
              </a:lnSpc>
              <a:spcBef>
                <a:spcPts val="0"/>
              </a:spcBef>
              <a:spcAft>
                <a:spcPts val="0"/>
              </a:spcAft>
              <a:buSzPts val="2800"/>
              <a:buNone/>
            </a:pPr>
            <a:r>
              <a:rPr lang="en-US" dirty="0"/>
              <a:t>1. DNA replication begins at sites called </a:t>
            </a:r>
            <a:r>
              <a:rPr lang="en-US" b="1" dirty="0">
                <a:solidFill>
                  <a:srgbClr val="A64D79"/>
                </a:solidFill>
              </a:rPr>
              <a:t>origins of replication</a:t>
            </a:r>
          </a:p>
          <a:p>
            <a:pPr marL="457200" lvl="0" indent="-406400" algn="l" rtl="0">
              <a:lnSpc>
                <a:spcPct val="115000"/>
              </a:lnSpc>
              <a:spcBef>
                <a:spcPts val="0"/>
              </a:spcBef>
              <a:spcAft>
                <a:spcPts val="0"/>
              </a:spcAft>
              <a:buSzPts val="2800"/>
              <a:buChar char="●"/>
            </a:pPr>
            <a:r>
              <a:rPr lang="en-US" dirty="0"/>
              <a:t>Various proteins attach to the origin of replication and open the DNA to form a </a:t>
            </a:r>
            <a:r>
              <a:rPr lang="en-US" dirty="0">
                <a:solidFill>
                  <a:srgbClr val="FF0000"/>
                </a:solidFill>
              </a:rPr>
              <a:t>replication fork</a:t>
            </a:r>
          </a:p>
          <a:p>
            <a:endParaRPr lang="en-US" dirty="0"/>
          </a:p>
        </p:txBody>
      </p:sp>
    </p:spTree>
    <p:extLst>
      <p:ext uri="{BB962C8B-B14F-4D97-AF65-F5344CB8AC3E}">
        <p14:creationId xmlns:p14="http://schemas.microsoft.com/office/powerpoint/2010/main" val="9838902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65DE2-00A6-CD44-270F-6ABC15ACDC30}"/>
              </a:ext>
            </a:extLst>
          </p:cNvPr>
          <p:cNvSpPr>
            <a:spLocks noGrp="1"/>
          </p:cNvSpPr>
          <p:nvPr>
            <p:ph type="ctrTitle"/>
          </p:nvPr>
        </p:nvSpPr>
        <p:spPr>
          <a:xfrm>
            <a:off x="1597572" y="3429000"/>
            <a:ext cx="9144000" cy="2387600"/>
          </a:xfrm>
        </p:spPr>
        <p:txBody>
          <a:bodyPr>
            <a:normAutofit fontScale="90000"/>
          </a:bodyPr>
          <a:lstStyle/>
          <a:p>
            <a:pPr marL="0" lvl="0" indent="0" rtl="0">
              <a:lnSpc>
                <a:spcPct val="115000"/>
              </a:lnSpc>
              <a:spcBef>
                <a:spcPts val="0"/>
              </a:spcBef>
              <a:spcAft>
                <a:spcPts val="0"/>
              </a:spcAft>
            </a:pPr>
            <a:r>
              <a:rPr lang="en-US" sz="2800" b="1" dirty="0">
                <a:solidFill>
                  <a:srgbClr val="0000FF"/>
                </a:solidFill>
              </a:rPr>
              <a:t>2. Helicase</a:t>
            </a:r>
            <a:r>
              <a:rPr lang="en-US" sz="2800" dirty="0">
                <a:solidFill>
                  <a:schemeClr val="dk1"/>
                </a:solidFill>
              </a:rPr>
              <a:t> will unwind the DNA strands at each replication fork</a:t>
            </a:r>
            <a:br>
              <a:rPr lang="en-US" sz="2800" dirty="0">
                <a:solidFill>
                  <a:schemeClr val="dk1"/>
                </a:solidFill>
              </a:rPr>
            </a:br>
            <a:br>
              <a:rPr lang="en-US" sz="2800" u="sng" dirty="0">
                <a:solidFill>
                  <a:schemeClr val="dk1"/>
                </a:solidFill>
              </a:rPr>
            </a:br>
            <a:r>
              <a:rPr lang="en-US" sz="2800" dirty="0">
                <a:solidFill>
                  <a:schemeClr val="dk1"/>
                </a:solidFill>
              </a:rPr>
              <a:t>To keep the DNA from re-bonding with itself, proteins called </a:t>
            </a:r>
            <a:r>
              <a:rPr lang="en-US" sz="2800" b="1" dirty="0"/>
              <a:t>single strand binding proteins</a:t>
            </a:r>
            <a:r>
              <a:rPr lang="en-US" sz="2800" dirty="0">
                <a:solidFill>
                  <a:schemeClr val="dk1"/>
                </a:solidFill>
              </a:rPr>
              <a:t> (</a:t>
            </a:r>
            <a:r>
              <a:rPr lang="en-US" sz="2800" b="1" dirty="0"/>
              <a:t>SSBPs</a:t>
            </a:r>
            <a:r>
              <a:rPr lang="en-US" sz="2800" dirty="0">
                <a:solidFill>
                  <a:schemeClr val="dk1"/>
                </a:solidFill>
              </a:rPr>
              <a:t>) bind to the DNA to keep it open</a:t>
            </a:r>
            <a:br>
              <a:rPr lang="en-US" sz="2800" dirty="0">
                <a:solidFill>
                  <a:schemeClr val="dk1"/>
                </a:solidFill>
              </a:rPr>
            </a:br>
            <a:br>
              <a:rPr lang="en-US" sz="2800" dirty="0">
                <a:solidFill>
                  <a:schemeClr val="dk1"/>
                </a:solidFill>
              </a:rPr>
            </a:br>
            <a:r>
              <a:rPr lang="en-US" sz="2800" b="1" dirty="0">
                <a:solidFill>
                  <a:srgbClr val="A64D79"/>
                </a:solidFill>
              </a:rPr>
              <a:t>Topoisomerase</a:t>
            </a:r>
            <a:r>
              <a:rPr lang="en-US" sz="2800" dirty="0">
                <a:solidFill>
                  <a:schemeClr val="dk1"/>
                </a:solidFill>
              </a:rPr>
              <a:t> will help prevent strain ahead of the replication fork by relaxing supercoiling </a:t>
            </a:r>
            <a:br>
              <a:rPr lang="en-US" sz="1200" b="1" dirty="0">
                <a:solidFill>
                  <a:srgbClr val="0000FF"/>
                </a:solidFill>
              </a:rPr>
            </a:br>
            <a:endParaRPr lang="en-US" sz="1200" dirty="0"/>
          </a:p>
        </p:txBody>
      </p:sp>
      <p:sp>
        <p:nvSpPr>
          <p:cNvPr id="3" name="Subtitle 2">
            <a:extLst>
              <a:ext uri="{FF2B5EF4-FFF2-40B4-BE49-F238E27FC236}">
                <a16:creationId xmlns:a16="http://schemas.microsoft.com/office/drawing/2014/main" id="{4FAA9CA6-26A7-E5CD-9ED8-551C1C1F0628}"/>
              </a:ext>
            </a:extLst>
          </p:cNvPr>
          <p:cNvSpPr>
            <a:spLocks noGrp="1"/>
          </p:cNvSpPr>
          <p:nvPr>
            <p:ph type="subTitle" idx="1"/>
          </p:nvPr>
        </p:nvSpPr>
        <p:spPr/>
        <p:txBody>
          <a:bodyPr>
            <a:normAutofit/>
          </a:bodyPr>
          <a:lstStyle/>
          <a:p>
            <a:endParaRPr lang="en-US" sz="1600" dirty="0"/>
          </a:p>
        </p:txBody>
      </p:sp>
    </p:spTree>
    <p:extLst>
      <p:ext uri="{BB962C8B-B14F-4D97-AF65-F5344CB8AC3E}">
        <p14:creationId xmlns:p14="http://schemas.microsoft.com/office/powerpoint/2010/main" val="2752409868"/>
      </p:ext>
    </p:extLst>
  </p:cSld>
  <p:clrMapOvr>
    <a:masterClrMapping/>
  </p:clrMapOvr>
</p:sld>
</file>

<file path=ppt/theme/theme1.xml><?xml version="1.0" encoding="utf-8"?>
<a:theme xmlns:a="http://schemas.openxmlformats.org/drawingml/2006/main" name="GradientUnivers">
  <a:themeElements>
    <a:clrScheme name="Gradient">
      <a:dk1>
        <a:sysClr val="windowText" lastClr="000000"/>
      </a:dk1>
      <a:lt1>
        <a:sysClr val="window" lastClr="FFFFFF"/>
      </a:lt1>
      <a:dk2>
        <a:srgbClr val="10013F"/>
      </a:dk2>
      <a:lt2>
        <a:srgbClr val="F2F0FF"/>
      </a:lt2>
      <a:accent1>
        <a:srgbClr val="814DFF"/>
      </a:accent1>
      <a:accent2>
        <a:srgbClr val="243FFF"/>
      </a:accent2>
      <a:accent3>
        <a:srgbClr val="FF83B6"/>
      </a:accent3>
      <a:accent4>
        <a:srgbClr val="FF9022"/>
      </a:accent4>
      <a:accent5>
        <a:srgbClr val="FF1F85"/>
      </a:accent5>
      <a:accent6>
        <a:srgbClr val="1A98FF"/>
      </a:accent6>
      <a:hlink>
        <a:srgbClr val="0563C1"/>
      </a:hlink>
      <a:folHlink>
        <a:srgbClr val="954F72"/>
      </a:folHlink>
    </a:clrScheme>
    <a:fontScheme name="Univers">
      <a:majorFont>
        <a:latin typeface="Univers"/>
        <a:ea typeface=""/>
        <a:cs typeface=""/>
      </a:majorFont>
      <a:minorFont>
        <a:latin typeface="Univer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adientUnivers" id="{605F9078-86F9-4258-A3E1-F8EFF02AE8CC}" vid="{4848699B-BB01-41E3-9EC4-3D97DFE529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1902038A9CAB542AAB1ECEA7D33E9CE" ma:contentTypeVersion="4" ma:contentTypeDescription="Create a new document." ma:contentTypeScope="" ma:versionID="27cbe84f855736ec9b72323ce771b25b">
  <xsd:schema xmlns:xsd="http://www.w3.org/2001/XMLSchema" xmlns:xs="http://www.w3.org/2001/XMLSchema" xmlns:p="http://schemas.microsoft.com/office/2006/metadata/properties" xmlns:ns2="4187989a-b09a-415d-979e-abd40581ade0" xmlns:ns3="0929081b-a06b-47cc-b085-eeb945d8465d" targetNamespace="http://schemas.microsoft.com/office/2006/metadata/properties" ma:root="true" ma:fieldsID="28cf54cc77ee923f91e1de8ff66e2e0b" ns2:_="" ns3:_="">
    <xsd:import namespace="4187989a-b09a-415d-979e-abd40581ade0"/>
    <xsd:import namespace="0929081b-a06b-47cc-b085-eeb945d8465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87989a-b09a-415d-979e-abd40581ad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929081b-a06b-47cc-b085-eeb945d8465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9919F73-B6C2-4A43-95E2-833EC48925FE}">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6B91AF0B-8EC8-44E5-A019-865B1D1571AC}"/>
</file>

<file path=customXml/itemProps3.xml><?xml version="1.0" encoding="utf-8"?>
<ds:datastoreItem xmlns:ds="http://schemas.openxmlformats.org/officeDocument/2006/customXml" ds:itemID="{3C8E00D1-8EA3-4E42-801D-0253E1EAFC2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{D96A4662-E2EB-4FC5-80E6-0ADB8CA2618B}tf89338750_win32</Template>
  <TotalTime>288</TotalTime>
  <Words>489</Words>
  <Application>Microsoft Office PowerPoint</Application>
  <PresentationFormat>Widescreen</PresentationFormat>
  <Paragraphs>45</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Univers</vt:lpstr>
      <vt:lpstr>GradientUnivers</vt:lpstr>
      <vt:lpstr>6.2</vt:lpstr>
      <vt:lpstr>Todays Schedule</vt:lpstr>
      <vt:lpstr>Models of DNA Replication</vt:lpstr>
      <vt:lpstr>The 3 Models</vt:lpstr>
      <vt:lpstr>In 1954 Meselson and Stahl performed an experiment using bacteria </vt:lpstr>
      <vt:lpstr>By analyzing samples of DNA after each generation, it was found that the parental strands were following the semi-conservative model.  </vt:lpstr>
      <vt:lpstr>PowerPoint Presentation</vt:lpstr>
      <vt:lpstr>Steps in DNA replication</vt:lpstr>
      <vt:lpstr>2. Helicase will unwind the DNA strands at each replication fork  To keep the DNA from re-bonding with itself, proteins called single strand binding proteins (SSBPs) bind to the DNA to keep it open  Topoisomerase will help prevent strain ahead of the replication fork by relaxing supercoiling  </vt:lpstr>
      <vt:lpstr>PowerPoint Presentation</vt:lpstr>
      <vt:lpstr>3. The enzyme primase initiates replication by adding short segments of RNA, called primers, to the parental DNA strand  The enzymes that synthesize DNA can only attach new DNA nucleotides to an existing strand of nucleotides Primers serve as the foundation for DNA synthesis </vt:lpstr>
      <vt:lpstr>PowerPoint Presentation</vt:lpstr>
      <vt:lpstr>PowerPoint Presentation</vt:lpstr>
      <vt:lpstr>Steps in replication</vt:lpstr>
      <vt:lpstr>PowerPoint Presentation</vt:lpstr>
      <vt:lpstr>Steps in replication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6.2</dc:title>
  <dc:creator>Didway, Haley</dc:creator>
  <cp:lastModifiedBy>Didway, Haley</cp:lastModifiedBy>
  <cp:revision>1</cp:revision>
  <dcterms:created xsi:type="dcterms:W3CDTF">2023-02-27T14:50:03Z</dcterms:created>
  <dcterms:modified xsi:type="dcterms:W3CDTF">2023-02-27T19:39:39Z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0x01010041902038A9CAB542AAB1ECEA7D33E9CE</vt:lpwstr>
  </property>
</Properties>
</file>